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5" r:id="rId3"/>
    <p:sldId id="257" r:id="rId4"/>
    <p:sldId id="323" r:id="rId5"/>
    <p:sldId id="324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5" r:id="rId54"/>
    <p:sldId id="374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19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Corona a San José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Orden de Predicadores – 19 de cada mes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5739685" y="6418873"/>
            <a:ext cx="83111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http://www.traditio-op.org/santos/San%20Jose/Visita_%C3%A1_San_Jos%C3%A9.pdf</a:t>
            </a:r>
          </a:p>
        </p:txBody>
      </p:sp>
    </p:spTree>
    <p:extLst>
      <p:ext uri="{BB962C8B-B14F-4D97-AF65-F5344CB8AC3E}">
        <p14:creationId xmlns:p14="http://schemas.microsoft.com/office/powerpoint/2010/main" val="8611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3800" y="303295"/>
            <a:ext cx="609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accent1"/>
                </a:solidFill>
              </a:rPr>
              <a:t>El nacimiento de Jesús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22461" y="1380513"/>
            <a:ext cx="66996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Había </a:t>
            </a:r>
            <a:r>
              <a:rPr lang="es-CO" sz="2000" dirty="0"/>
              <a:t>en la misma comarca unos pastores, </a:t>
            </a:r>
            <a:endParaRPr lang="es-CO" sz="2000" dirty="0" smtClean="0"/>
          </a:p>
          <a:p>
            <a:r>
              <a:rPr lang="es-CO" sz="2000" dirty="0" smtClean="0"/>
              <a:t>que </a:t>
            </a:r>
            <a:r>
              <a:rPr lang="es-CO" sz="2000" dirty="0"/>
              <a:t>dormían al raso y vigilaban por turno </a:t>
            </a:r>
            <a:endParaRPr lang="es-CO" sz="2000" dirty="0" smtClean="0"/>
          </a:p>
          <a:p>
            <a:r>
              <a:rPr lang="es-CO" sz="2000" dirty="0" smtClean="0"/>
              <a:t>durante </a:t>
            </a:r>
            <a:r>
              <a:rPr lang="es-CO" sz="2000" dirty="0"/>
              <a:t>la noche su rebaño. </a:t>
            </a:r>
            <a:endParaRPr lang="es-CO" sz="2000" dirty="0" smtClean="0"/>
          </a:p>
          <a:p>
            <a:r>
              <a:rPr lang="es-CO" sz="2000" dirty="0" smtClean="0"/>
              <a:t>Se </a:t>
            </a:r>
            <a:r>
              <a:rPr lang="es-CO" sz="2000" dirty="0"/>
              <a:t>les presentó el </a:t>
            </a:r>
            <a:r>
              <a:rPr lang="es-CO" sz="2000" dirty="0" smtClean="0"/>
              <a:t>Ángel </a:t>
            </a:r>
            <a:r>
              <a:rPr lang="es-CO" sz="2000" dirty="0"/>
              <a:t>del Señor,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la gloria del Señor los envolvió en su luz;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se llenaron de temor. </a:t>
            </a:r>
            <a:r>
              <a:rPr lang="es-CO" sz="2000" dirty="0" smtClean="0"/>
              <a:t>El </a:t>
            </a:r>
            <a:r>
              <a:rPr lang="es-CO" sz="2000" dirty="0"/>
              <a:t>ángel les dijo: </a:t>
            </a:r>
            <a:endParaRPr lang="es-CO" sz="2000" dirty="0" smtClean="0"/>
          </a:p>
          <a:p>
            <a:r>
              <a:rPr lang="es-CO" sz="2000" dirty="0" smtClean="0"/>
              <a:t>«</a:t>
            </a:r>
            <a:r>
              <a:rPr lang="es-CO" sz="2000" dirty="0"/>
              <a:t>No </a:t>
            </a:r>
            <a:r>
              <a:rPr lang="es-CO" sz="2000" dirty="0" smtClean="0"/>
              <a:t>teman, </a:t>
            </a:r>
            <a:r>
              <a:rPr lang="es-CO" sz="2000" dirty="0"/>
              <a:t>pues </a:t>
            </a:r>
            <a:r>
              <a:rPr lang="es-CO" sz="2000" dirty="0" smtClean="0"/>
              <a:t>les </a:t>
            </a:r>
            <a:r>
              <a:rPr lang="es-CO" sz="2000" dirty="0"/>
              <a:t>anuncio una gran alegría, </a:t>
            </a:r>
            <a:endParaRPr lang="es-CO" sz="2000" dirty="0" smtClean="0"/>
          </a:p>
          <a:p>
            <a:r>
              <a:rPr lang="es-CO" sz="2000" dirty="0" smtClean="0"/>
              <a:t>que </a:t>
            </a:r>
            <a:r>
              <a:rPr lang="es-CO" sz="2000" dirty="0"/>
              <a:t>lo será para todo el pueblo: </a:t>
            </a:r>
            <a:endParaRPr lang="es-CO" sz="2000" dirty="0" smtClean="0"/>
          </a:p>
          <a:p>
            <a:r>
              <a:rPr lang="es-CO" sz="2000" dirty="0" smtClean="0"/>
              <a:t>les </a:t>
            </a:r>
            <a:r>
              <a:rPr lang="es-CO" sz="2000" dirty="0"/>
              <a:t>ha nacido hoy, en la ciudad de David, </a:t>
            </a:r>
            <a:endParaRPr lang="es-CO" sz="2000" dirty="0" smtClean="0"/>
          </a:p>
          <a:p>
            <a:r>
              <a:rPr lang="es-CO" sz="2000" dirty="0" smtClean="0"/>
              <a:t>un </a:t>
            </a:r>
            <a:r>
              <a:rPr lang="es-CO" sz="2000" dirty="0"/>
              <a:t>salvador, que es el Cristo Señor;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esto </a:t>
            </a:r>
            <a:r>
              <a:rPr lang="es-CO" sz="2000" dirty="0" smtClean="0"/>
              <a:t>les </a:t>
            </a:r>
            <a:r>
              <a:rPr lang="es-CO" sz="2000" dirty="0"/>
              <a:t>servirá de señal: </a:t>
            </a:r>
            <a:endParaRPr lang="es-CO" sz="2000" dirty="0" smtClean="0"/>
          </a:p>
          <a:p>
            <a:r>
              <a:rPr lang="es-CO" sz="2000" dirty="0" smtClean="0"/>
              <a:t>encontrarán </a:t>
            </a:r>
            <a:r>
              <a:rPr lang="es-CO" sz="2000" dirty="0"/>
              <a:t>un niño envuelto en pañales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acostado en un pesebre.»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de pronto se juntó con el ángel una multitud del ejército celestial, que alababa a Dios, diciendo: </a:t>
            </a:r>
            <a:r>
              <a:rPr lang="es-CO" sz="2000" dirty="0" smtClean="0"/>
              <a:t>«</a:t>
            </a:r>
            <a:r>
              <a:rPr lang="es-CO" sz="2000" dirty="0"/>
              <a:t>Gloria a Dios en las alturas y en la tierra paz a los hombres en quienes él se complace</a:t>
            </a:r>
            <a:r>
              <a:rPr lang="es-CO" sz="2000" dirty="0" smtClean="0"/>
              <a:t>.»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122461" y="1011181"/>
            <a:ext cx="190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Lucas 2, 8-15</a:t>
            </a:r>
            <a:endParaRPr lang="es-CO" dirty="0"/>
          </a:p>
        </p:txBody>
      </p:sp>
      <p:pic>
        <p:nvPicPr>
          <p:cNvPr id="5" name="Picture 2" descr="Qué sabemos históricamente del nacimiento de Jesús? – 1 | Razón y política  públ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3" b="12186"/>
          <a:stretch/>
        </p:blipFill>
        <p:spPr bwMode="auto">
          <a:xfrm>
            <a:off x="491667" y="1223032"/>
            <a:ext cx="4286395" cy="47945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456644" y="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81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28745" y="1995994"/>
            <a:ext cx="6871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Salve, José, hombre justo, </a:t>
            </a:r>
          </a:p>
          <a:p>
            <a:r>
              <a:rPr lang="es-CO" sz="2400" b="1" dirty="0"/>
              <a:t>Dios te escogió como esposo de María </a:t>
            </a:r>
          </a:p>
          <a:p>
            <a:r>
              <a:rPr lang="es-CO" sz="2400" b="1" dirty="0"/>
              <a:t>y Jesús te </a:t>
            </a:r>
            <a:r>
              <a:rPr lang="es-CO" sz="2400" b="1" dirty="0" smtClean="0"/>
              <a:t>honró </a:t>
            </a:r>
            <a:r>
              <a:rPr lang="es-CO" sz="2400" b="1" dirty="0"/>
              <a:t>con el nombre de padre. </a:t>
            </a:r>
          </a:p>
          <a:p>
            <a:endParaRPr lang="es-CO" sz="2400" b="1" dirty="0" smtClean="0"/>
          </a:p>
        </p:txBody>
      </p:sp>
      <p:pic>
        <p:nvPicPr>
          <p:cNvPr id="2052" name="Picture 4" descr="SOLEMNIDAD DE SAN JOSÉ, ESPOSO DE LA VIRGEN MA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8" y="733354"/>
            <a:ext cx="4652907" cy="5970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28745" y="416533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chemeClr val="accent1"/>
                </a:solidFill>
              </a:rPr>
              <a:t>Salve, custodio del Redentor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y protector de la Iglesia universal,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protege nuestras familias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y asístenos en la hora de la muerte. Amen.</a:t>
            </a:r>
          </a:p>
        </p:txBody>
      </p:sp>
    </p:spTree>
    <p:extLst>
      <p:ext uri="{BB962C8B-B14F-4D97-AF65-F5344CB8AC3E}">
        <p14:creationId xmlns:p14="http://schemas.microsoft.com/office/powerpoint/2010/main" val="29066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39029" y="422878"/>
            <a:ext cx="68710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Santísimo José, me compadezco de ti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el dolor que padeciste, </a:t>
            </a:r>
            <a:endParaRPr lang="es-ES" sz="2400" dirty="0" smtClean="0"/>
          </a:p>
          <a:p>
            <a:r>
              <a:rPr lang="es-ES" sz="2400" dirty="0" smtClean="0"/>
              <a:t>viendo </a:t>
            </a:r>
            <a:r>
              <a:rPr lang="es-ES" sz="2400" dirty="0"/>
              <a:t>a Jesús recién nacido, </a:t>
            </a:r>
            <a:endParaRPr lang="es-ES" sz="2400" dirty="0" smtClean="0"/>
          </a:p>
          <a:p>
            <a:r>
              <a:rPr lang="es-ES" sz="2400" dirty="0" smtClean="0"/>
              <a:t>reclinado </a:t>
            </a:r>
            <a:r>
              <a:rPr lang="es-ES" sz="2400" dirty="0"/>
              <a:t>en un pesebre;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el gozo que tuviste, </a:t>
            </a:r>
            <a:endParaRPr lang="es-ES" sz="2400" dirty="0" smtClean="0"/>
          </a:p>
          <a:p>
            <a:r>
              <a:rPr lang="es-ES" sz="2400" dirty="0" smtClean="0"/>
              <a:t>cuando </a:t>
            </a:r>
            <a:r>
              <a:rPr lang="es-ES" sz="2400" dirty="0"/>
              <a:t>dispuso el Señor que fueses aliviado de tanto dolor, </a:t>
            </a:r>
            <a:endParaRPr lang="es-ES" sz="2400" dirty="0" smtClean="0"/>
          </a:p>
          <a:p>
            <a:r>
              <a:rPr lang="es-ES" sz="2400" dirty="0" smtClean="0"/>
              <a:t>viendo </a:t>
            </a:r>
            <a:r>
              <a:rPr lang="es-ES" sz="2400" dirty="0"/>
              <a:t>adorado y alabado por los Ángeles </a:t>
            </a:r>
            <a:endParaRPr lang="es-ES" sz="2400" dirty="0" smtClean="0"/>
          </a:p>
          <a:p>
            <a:r>
              <a:rPr lang="es-ES" sz="2400" dirty="0" smtClean="0"/>
              <a:t>a </a:t>
            </a:r>
            <a:r>
              <a:rPr lang="es-ES" sz="2400" dirty="0"/>
              <a:t>tu amado Jesús; </a:t>
            </a:r>
            <a:endParaRPr lang="es-ES" sz="2400" dirty="0" smtClean="0"/>
          </a:p>
          <a:p>
            <a:r>
              <a:rPr lang="es-ES" sz="2400" dirty="0" smtClean="0"/>
              <a:t>haz </a:t>
            </a:r>
            <a:r>
              <a:rPr lang="es-ES" sz="2400" dirty="0"/>
              <a:t>santo glorioso, </a:t>
            </a:r>
            <a:endParaRPr lang="es-ES" sz="2400" dirty="0" smtClean="0"/>
          </a:p>
          <a:p>
            <a:r>
              <a:rPr lang="es-ES" sz="2400" dirty="0" smtClean="0"/>
              <a:t>que </a:t>
            </a:r>
            <a:r>
              <a:rPr lang="es-ES" sz="2400" dirty="0"/>
              <a:t>mi muerte sea tan feliz, </a:t>
            </a:r>
            <a:endParaRPr lang="es-ES" sz="2400" dirty="0" smtClean="0"/>
          </a:p>
          <a:p>
            <a:r>
              <a:rPr lang="es-ES" sz="2400" dirty="0" smtClean="0"/>
              <a:t>que </a:t>
            </a:r>
            <a:r>
              <a:rPr lang="es-ES" sz="2400" dirty="0"/>
              <a:t>merezca alabar con los Ángeles </a:t>
            </a:r>
            <a:endParaRPr lang="es-ES" sz="2400" dirty="0" smtClean="0"/>
          </a:p>
          <a:p>
            <a:r>
              <a:rPr lang="es-ES" sz="2400" dirty="0" smtClean="0"/>
              <a:t>para </a:t>
            </a:r>
            <a:r>
              <a:rPr lang="es-ES" sz="2400" dirty="0"/>
              <a:t>siempre a Dios: </a:t>
            </a:r>
            <a:endParaRPr lang="es-ES" sz="2400" dirty="0" smtClean="0"/>
          </a:p>
          <a:p>
            <a:r>
              <a:rPr lang="es-ES" sz="2400" dirty="0" smtClean="0"/>
              <a:t>obligándote </a:t>
            </a:r>
            <a:r>
              <a:rPr lang="es-ES" sz="2400" dirty="0"/>
              <a:t>en memoria de este dolor </a:t>
            </a:r>
            <a:endParaRPr lang="es-ES" sz="2400" dirty="0" smtClean="0"/>
          </a:p>
          <a:p>
            <a:r>
              <a:rPr lang="es-ES" sz="2400" dirty="0" smtClean="0"/>
              <a:t>y </a:t>
            </a:r>
            <a:r>
              <a:rPr lang="es-ES" sz="2400" dirty="0"/>
              <a:t>gozo con un Padre nuestro, </a:t>
            </a:r>
            <a:endParaRPr lang="es-ES" sz="2400" dirty="0" smtClean="0"/>
          </a:p>
          <a:p>
            <a:r>
              <a:rPr lang="es-ES" sz="2400" dirty="0" smtClean="0"/>
              <a:t>siete </a:t>
            </a:r>
            <a:r>
              <a:rPr lang="es-ES" sz="2400" dirty="0"/>
              <a:t>Ave Marías y un gloria.</a:t>
            </a:r>
            <a:endParaRPr lang="es-CO" sz="2400" dirty="0"/>
          </a:p>
        </p:txBody>
      </p:sp>
      <p:pic>
        <p:nvPicPr>
          <p:cNvPr id="2052" name="Picture 4" descr="LUCILAISI: EL NACIMIENTO DE JESÚS EN LA PINTURA | Nacimiento de jesus,  Esteban murillo, Pintura de jesú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5" y="734095"/>
            <a:ext cx="4605204" cy="58299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2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59380" y="1655573"/>
            <a:ext cx="68710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Padre nuestro que estás en el cielo, </a:t>
            </a:r>
            <a:br>
              <a:rPr lang="es-CO" sz="2400" dirty="0"/>
            </a:br>
            <a:r>
              <a:rPr lang="es-CO" sz="2400" dirty="0"/>
              <a:t>santificado sea tu Nombre;</a:t>
            </a:r>
            <a:br>
              <a:rPr lang="es-CO" sz="2400" dirty="0"/>
            </a:br>
            <a:r>
              <a:rPr lang="es-CO" sz="2400" dirty="0"/>
              <a:t>venga a nosotros tu Reino;</a:t>
            </a:r>
            <a:br>
              <a:rPr lang="es-CO" sz="2400" dirty="0"/>
            </a:br>
            <a:r>
              <a:rPr lang="es-CO" sz="2400" dirty="0"/>
              <a:t>hágase tu voluntad </a:t>
            </a:r>
            <a:br>
              <a:rPr lang="es-CO" sz="2400" dirty="0"/>
            </a:br>
            <a:r>
              <a:rPr lang="es-CO" sz="2400" dirty="0"/>
              <a:t>en la tierra como en el cielo.</a:t>
            </a:r>
            <a:br>
              <a:rPr lang="es-CO" sz="2400" dirty="0"/>
            </a:br>
            <a:r>
              <a:rPr lang="es-CO" sz="2400" dirty="0"/>
              <a:t>Danos hoy </a:t>
            </a:r>
            <a:br>
              <a:rPr lang="es-CO" sz="2400" dirty="0"/>
            </a:br>
            <a:r>
              <a:rPr lang="es-CO" sz="2400" dirty="0"/>
              <a:t>nuestro pan de cada día;</a:t>
            </a:r>
            <a:br>
              <a:rPr lang="es-CO" sz="2400" dirty="0"/>
            </a:br>
            <a:r>
              <a:rPr lang="es-CO" sz="2400" dirty="0"/>
              <a:t>perdona nuestras ofensas,</a:t>
            </a:r>
            <a:br>
              <a:rPr lang="es-CO" sz="2400" dirty="0"/>
            </a:br>
            <a:r>
              <a:rPr lang="es-CO" sz="2400" dirty="0"/>
              <a:t>como también nosotros perdonamos </a:t>
            </a:r>
            <a:br>
              <a:rPr lang="es-CO" sz="2400" dirty="0"/>
            </a:br>
            <a:r>
              <a:rPr lang="es-CO" sz="2400" dirty="0"/>
              <a:t>a los que nos ofenden;</a:t>
            </a:r>
            <a:br>
              <a:rPr lang="es-CO" sz="2400" dirty="0"/>
            </a:br>
            <a:r>
              <a:rPr lang="es-CO" sz="2400" dirty="0"/>
              <a:t>no nos dejes caer en la tentación,</a:t>
            </a:r>
            <a:br>
              <a:rPr lang="es-CO" sz="2400" dirty="0"/>
            </a:br>
            <a:r>
              <a:rPr lang="es-CO" sz="2400" dirty="0"/>
              <a:t>y líbranos del mal. Amén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pic>
        <p:nvPicPr>
          <p:cNvPr id="7170" name="Picture 2" descr="ORAR POR LOS VIVOS Y LOS MUER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0" y="977461"/>
            <a:ext cx="4876800" cy="5202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75146" y="2209571"/>
            <a:ext cx="6871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Dios te salve, María, </a:t>
            </a:r>
            <a:br>
              <a:rPr lang="es-CO" sz="2400" dirty="0"/>
            </a:br>
            <a:r>
              <a:rPr lang="es-CO" sz="2400" dirty="0"/>
              <a:t>llena eres de gracia;</a:t>
            </a:r>
            <a:br>
              <a:rPr lang="es-CO" sz="2400" dirty="0"/>
            </a:br>
            <a:r>
              <a:rPr lang="es-CO" sz="2400" dirty="0"/>
              <a:t>el Señor es contigo.</a:t>
            </a:r>
            <a:br>
              <a:rPr lang="es-CO" sz="2400" dirty="0"/>
            </a:br>
            <a:r>
              <a:rPr lang="es-CO" sz="2400" dirty="0"/>
              <a:t>Bendita Tú eres </a:t>
            </a:r>
            <a:br>
              <a:rPr lang="es-CO" sz="2400" dirty="0"/>
            </a:br>
            <a:r>
              <a:rPr lang="es-CO" sz="2400" dirty="0"/>
              <a:t>entre todas las mujeres,</a:t>
            </a:r>
            <a:br>
              <a:rPr lang="es-CO" sz="2400" dirty="0"/>
            </a:br>
            <a:r>
              <a:rPr lang="es-CO" sz="2400" dirty="0"/>
              <a:t>y bendito es el fruto de tu vientre, Jesús. </a:t>
            </a:r>
            <a:br>
              <a:rPr lang="es-CO" sz="2400" dirty="0"/>
            </a:br>
            <a:r>
              <a:rPr lang="es-CO" sz="2400" dirty="0"/>
              <a:t>Santa María, Madre de Dios,</a:t>
            </a:r>
            <a:br>
              <a:rPr lang="es-CO" sz="2400" dirty="0"/>
            </a:br>
            <a:r>
              <a:rPr lang="es-CO" sz="2400" dirty="0"/>
              <a:t>ruega por nosotros, pecadores,</a:t>
            </a:r>
            <a:br>
              <a:rPr lang="es-CO" sz="2400" dirty="0"/>
            </a:br>
            <a:r>
              <a:rPr lang="es-CO" sz="2400" dirty="0"/>
              <a:t>ahora y en la hora de nuestra muerte. Amén</a:t>
            </a:r>
          </a:p>
        </p:txBody>
      </p:sp>
      <p:pic>
        <p:nvPicPr>
          <p:cNvPr id="6146" name="Picture 2" descr="Santa María Madre de Dios | Blog Padre Ismael Oj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36" y="1170754"/>
            <a:ext cx="3628149" cy="5047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41723" y="1648496"/>
            <a:ext cx="266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</a:rPr>
              <a:t>(7 veces)</a:t>
            </a:r>
            <a:endParaRPr lang="es-CO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20622" y="2367226"/>
            <a:ext cx="6871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Gloria al Padre</a:t>
            </a:r>
            <a:br>
              <a:rPr lang="es-CO" sz="2400" dirty="0"/>
            </a:br>
            <a:r>
              <a:rPr lang="es-CO" sz="2400" dirty="0"/>
              <a:t>y al Hijo</a:t>
            </a:r>
            <a:br>
              <a:rPr lang="es-CO" sz="2400" dirty="0"/>
            </a:br>
            <a:r>
              <a:rPr lang="es-CO" sz="2400" dirty="0"/>
              <a:t>y al Espíritu Santo.</a:t>
            </a:r>
            <a:br>
              <a:rPr lang="es-CO" sz="2400" dirty="0"/>
            </a:br>
            <a:r>
              <a:rPr lang="es-CO" sz="2400" dirty="0"/>
              <a:t>Como era en el principio,</a:t>
            </a:r>
            <a:br>
              <a:rPr lang="es-CO" sz="2400" dirty="0"/>
            </a:br>
            <a:r>
              <a:rPr lang="es-CO" sz="2400" dirty="0"/>
              <a:t>ahora y siempre,</a:t>
            </a:r>
            <a:br>
              <a:rPr lang="es-CO" sz="2400" dirty="0"/>
            </a:br>
            <a:r>
              <a:rPr lang="es-CO" sz="2400" dirty="0"/>
              <a:t>por los siglos de los siglos. </a:t>
            </a:r>
            <a:r>
              <a:rPr lang="es-CO" sz="2400" dirty="0" smtClean="0"/>
              <a:t>Amén.</a:t>
            </a:r>
            <a:endParaRPr lang="es-CO" sz="2400" dirty="0"/>
          </a:p>
        </p:txBody>
      </p:sp>
      <p:pic>
        <p:nvPicPr>
          <p:cNvPr id="5122" name="Picture 2" descr="LA SANTISIMA TRINIDAD - Padre Edward Broom, OMV (P.Escobita) | Santisima  trinidad, Trinidad, Oración de san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9" y="676910"/>
            <a:ext cx="4596195" cy="64806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3049" y="1567543"/>
            <a:ext cx="6871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Te suplico, castísimo José, </a:t>
            </a:r>
            <a:endParaRPr lang="es-CO" sz="3600" dirty="0" smtClean="0"/>
          </a:p>
          <a:p>
            <a:r>
              <a:rPr lang="es-CO" sz="3600" dirty="0" smtClean="0"/>
              <a:t>te </a:t>
            </a:r>
            <a:r>
              <a:rPr lang="es-CO" sz="3600" dirty="0" smtClean="0"/>
              <a:t>dignes ampárame ahora </a:t>
            </a:r>
          </a:p>
          <a:p>
            <a:r>
              <a:rPr lang="es-CO" sz="3600" dirty="0" smtClean="0"/>
              <a:t>y en el tiempo de mi agonía, y de asistirme </a:t>
            </a:r>
          </a:p>
          <a:p>
            <a:r>
              <a:rPr lang="es-CO" sz="3600" dirty="0" smtClean="0"/>
              <a:t>con Jesús y María, </a:t>
            </a:r>
          </a:p>
          <a:p>
            <a:r>
              <a:rPr lang="es-CO" sz="3600" dirty="0" smtClean="0"/>
              <a:t>en aquel tremendo día. Amén</a:t>
            </a:r>
            <a:endParaRPr lang="es-CO" sz="3600" dirty="0"/>
          </a:p>
        </p:txBody>
      </p:sp>
      <p:pic>
        <p:nvPicPr>
          <p:cNvPr id="3074" name="Picture 2" descr="Deleg Familia y Vida Toledo ar Twitter: “#SagradaFamilia de Nazaret ruega  por nuestras familias!!! #JornadaSagradaFamilia2017 Foto @ecclesiadigital…  https://t.co/5uPLe83oXp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40" y="1567543"/>
            <a:ext cx="5488481" cy="54244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3800" y="303295"/>
            <a:ext cx="7097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accent1"/>
                </a:solidFill>
              </a:rPr>
              <a:t>La circuncisión y nombre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03751" y="1813034"/>
            <a:ext cx="66996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El Ángel del Señor se le apareció en sueños y le dijo: «José, hijo de David, </a:t>
            </a:r>
          </a:p>
          <a:p>
            <a:r>
              <a:rPr lang="es-CO" sz="2000" dirty="0"/>
              <a:t>no temas tomar contigo a María tu mujer </a:t>
            </a:r>
          </a:p>
          <a:p>
            <a:r>
              <a:rPr lang="es-CO" sz="2000" dirty="0"/>
              <a:t>porque el engendrado en ella es del Espíritu Santo. Dará a luz un hijo, </a:t>
            </a:r>
          </a:p>
          <a:p>
            <a:r>
              <a:rPr lang="es-CO" sz="2000" dirty="0"/>
              <a:t>y tú le pondrás por nombre Jesús, </a:t>
            </a:r>
          </a:p>
          <a:p>
            <a:r>
              <a:rPr lang="es-CO" sz="2000" dirty="0"/>
              <a:t>porque él salvará a su pueblo de sus pecados.»"</a:t>
            </a:r>
          </a:p>
          <a:p>
            <a:endParaRPr lang="es-CO" sz="2000" dirty="0" smtClean="0"/>
          </a:p>
          <a:p>
            <a:endParaRPr lang="es-CO" sz="2000" dirty="0"/>
          </a:p>
          <a:p>
            <a:r>
              <a:rPr lang="es-CO" sz="2000" dirty="0" smtClean="0"/>
              <a:t>Cuando </a:t>
            </a:r>
            <a:r>
              <a:rPr lang="es-CO" sz="2000" dirty="0"/>
              <a:t>se cumplieron los ocho días </a:t>
            </a:r>
            <a:endParaRPr lang="es-CO" sz="2000" dirty="0" smtClean="0"/>
          </a:p>
          <a:p>
            <a:r>
              <a:rPr lang="es-CO" sz="2000" dirty="0" smtClean="0"/>
              <a:t>para </a:t>
            </a:r>
            <a:r>
              <a:rPr lang="es-CO" sz="2000" dirty="0"/>
              <a:t>circuncidarle, se le dio el nombre de Jesús, </a:t>
            </a:r>
            <a:endParaRPr lang="es-CO" sz="2000" dirty="0" smtClean="0"/>
          </a:p>
          <a:p>
            <a:r>
              <a:rPr lang="es-CO" sz="2000" dirty="0" smtClean="0"/>
              <a:t>el </a:t>
            </a:r>
            <a:r>
              <a:rPr lang="es-CO" sz="2000" dirty="0"/>
              <a:t>que le dio el ángel </a:t>
            </a:r>
            <a:endParaRPr lang="es-CO" sz="2000" dirty="0" smtClean="0"/>
          </a:p>
          <a:p>
            <a:r>
              <a:rPr lang="es-CO" sz="2000" dirty="0" smtClean="0"/>
              <a:t>antes </a:t>
            </a:r>
            <a:r>
              <a:rPr lang="es-CO" sz="2000" dirty="0"/>
              <a:t>de ser concebido en el seno</a:t>
            </a:r>
            <a:r>
              <a:rPr lang="es-CO" sz="2000" dirty="0" smtClean="0"/>
              <a:t>.</a:t>
            </a:r>
            <a:endParaRPr lang="es-CO" sz="2000" dirty="0"/>
          </a:p>
          <a:p>
            <a:r>
              <a:rPr lang="es-CO" sz="2000" dirty="0"/>
              <a:t> 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86855" y="1223032"/>
            <a:ext cx="344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Mateo 1, </a:t>
            </a:r>
            <a:r>
              <a:rPr lang="es-CO" dirty="0" smtClean="0"/>
              <a:t>20-21; Lucas 2,21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1456644" y="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 descr="Circuncisión de Jesús (Parmigianino)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6" y="923329"/>
            <a:ext cx="4171794" cy="55939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28745" y="1995994"/>
            <a:ext cx="6871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Salve, José, hombre justo, </a:t>
            </a:r>
          </a:p>
          <a:p>
            <a:r>
              <a:rPr lang="es-CO" sz="2400" b="1" dirty="0"/>
              <a:t>Dios te escogió como esposo de María </a:t>
            </a:r>
          </a:p>
          <a:p>
            <a:r>
              <a:rPr lang="es-CO" sz="2400" b="1" dirty="0"/>
              <a:t>y Jesús te </a:t>
            </a:r>
            <a:r>
              <a:rPr lang="es-CO" sz="2400" b="1" dirty="0" smtClean="0"/>
              <a:t>honró </a:t>
            </a:r>
            <a:r>
              <a:rPr lang="es-CO" sz="2400" b="1" dirty="0"/>
              <a:t>con el nombre de padre. </a:t>
            </a:r>
          </a:p>
          <a:p>
            <a:endParaRPr lang="es-CO" sz="2400" b="1" dirty="0" smtClean="0"/>
          </a:p>
        </p:txBody>
      </p:sp>
      <p:pic>
        <p:nvPicPr>
          <p:cNvPr id="2052" name="Picture 4" descr="SOLEMNIDAD DE SAN JOSÉ, ESPOSO DE LA VIRGEN MA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8" y="733354"/>
            <a:ext cx="4652907" cy="5970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28745" y="416533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chemeClr val="accent1"/>
                </a:solidFill>
              </a:rPr>
              <a:t>Salve, custodio del Redentor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y protector de la Iglesia universal,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protege nuestras familias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y asístenos en la hora de la muerte. Amen.</a:t>
            </a:r>
          </a:p>
        </p:txBody>
      </p:sp>
    </p:spTree>
    <p:extLst>
      <p:ext uri="{BB962C8B-B14F-4D97-AF65-F5344CB8AC3E}">
        <p14:creationId xmlns:p14="http://schemas.microsoft.com/office/powerpoint/2010/main" val="25880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64787" y="731971"/>
            <a:ext cx="68710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Santísimo José, </a:t>
            </a:r>
            <a:endParaRPr lang="es-ES" sz="2400" dirty="0" smtClean="0"/>
          </a:p>
          <a:p>
            <a:r>
              <a:rPr lang="es-ES" sz="2400" dirty="0" smtClean="0"/>
              <a:t>me </a:t>
            </a:r>
            <a:r>
              <a:rPr lang="es-ES" sz="2400" dirty="0"/>
              <a:t>compadezco de ti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el dolor que padeciste, </a:t>
            </a:r>
            <a:endParaRPr lang="es-ES" sz="2400" dirty="0" smtClean="0"/>
          </a:p>
          <a:p>
            <a:r>
              <a:rPr lang="es-ES" sz="2400" dirty="0" smtClean="0"/>
              <a:t>al </a:t>
            </a:r>
            <a:r>
              <a:rPr lang="es-ES" sz="2400" dirty="0"/>
              <a:t>ver circuncidar </a:t>
            </a:r>
            <a:endParaRPr lang="es-ES" sz="2400" dirty="0" smtClean="0"/>
          </a:p>
          <a:p>
            <a:r>
              <a:rPr lang="es-ES" sz="2400" dirty="0" smtClean="0"/>
              <a:t>y </a:t>
            </a:r>
            <a:r>
              <a:rPr lang="es-ES" sz="2400" dirty="0"/>
              <a:t>derramar sangre a tu dulce Jesús;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el gozo con que se mitigo tanta pena, imponiéndole aquel admirable nombre, </a:t>
            </a:r>
            <a:endParaRPr lang="es-ES" sz="2400" dirty="0" smtClean="0"/>
          </a:p>
          <a:p>
            <a:r>
              <a:rPr lang="es-ES" sz="2400" dirty="0" smtClean="0"/>
              <a:t>que </a:t>
            </a:r>
            <a:r>
              <a:rPr lang="es-ES" sz="2400" dirty="0"/>
              <a:t>significa Salvador; </a:t>
            </a:r>
            <a:endParaRPr lang="es-ES" sz="2400" dirty="0" smtClean="0"/>
          </a:p>
          <a:p>
            <a:r>
              <a:rPr lang="es-ES" sz="2400" dirty="0" smtClean="0"/>
              <a:t>has </a:t>
            </a:r>
            <a:r>
              <a:rPr lang="es-ES" sz="2400" dirty="0"/>
              <a:t>S</a:t>
            </a:r>
            <a:r>
              <a:rPr lang="es-ES" sz="2400" dirty="0" smtClean="0"/>
              <a:t>anto </a:t>
            </a:r>
            <a:r>
              <a:rPr lang="es-ES" sz="2400" dirty="0"/>
              <a:t>glorioso, </a:t>
            </a:r>
            <a:endParaRPr lang="es-ES" sz="2400" dirty="0" smtClean="0"/>
          </a:p>
          <a:p>
            <a:r>
              <a:rPr lang="es-ES" sz="2400" dirty="0" smtClean="0"/>
              <a:t>que </a:t>
            </a:r>
            <a:r>
              <a:rPr lang="es-ES" sz="2400" dirty="0"/>
              <a:t>Jesucristo salve mi alma </a:t>
            </a:r>
            <a:endParaRPr lang="es-ES" sz="2400" dirty="0" smtClean="0"/>
          </a:p>
          <a:p>
            <a:r>
              <a:rPr lang="es-ES" sz="2400" dirty="0" smtClean="0"/>
              <a:t>en </a:t>
            </a:r>
            <a:r>
              <a:rPr lang="es-ES" sz="2400" dirty="0"/>
              <a:t>la hora de la muerte: </a:t>
            </a:r>
            <a:endParaRPr lang="es-ES" sz="2400" dirty="0" smtClean="0"/>
          </a:p>
          <a:p>
            <a:r>
              <a:rPr lang="es-ES" sz="2400" dirty="0" smtClean="0"/>
              <a:t>obligándote </a:t>
            </a:r>
            <a:r>
              <a:rPr lang="es-ES" sz="2400" dirty="0"/>
              <a:t>en memoria de este dolor </a:t>
            </a:r>
            <a:endParaRPr lang="es-ES" sz="2400" dirty="0" smtClean="0"/>
          </a:p>
          <a:p>
            <a:r>
              <a:rPr lang="es-ES" sz="2400" dirty="0" smtClean="0"/>
              <a:t>y </a:t>
            </a:r>
            <a:r>
              <a:rPr lang="es-ES" sz="2400" dirty="0"/>
              <a:t>gozo con un Padre nuestro, </a:t>
            </a:r>
            <a:endParaRPr lang="es-ES" sz="2400" dirty="0" smtClean="0"/>
          </a:p>
          <a:p>
            <a:r>
              <a:rPr lang="es-ES" sz="2400" dirty="0" smtClean="0"/>
              <a:t>siete </a:t>
            </a:r>
            <a:r>
              <a:rPr lang="es-ES" sz="2400" dirty="0"/>
              <a:t>Ave Marías y un gloria.</a:t>
            </a:r>
            <a:endParaRPr lang="es-CO" sz="2400" dirty="0"/>
          </a:p>
        </p:txBody>
      </p:sp>
      <p:pic>
        <p:nvPicPr>
          <p:cNvPr id="5122" name="Picture 2" descr="El Evangelio Comentado: Presentación de Jesús en el Templo (Lc 2, 22-3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" y="730754"/>
            <a:ext cx="4179175" cy="5633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9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3049" y="1567543"/>
            <a:ext cx="6871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Te suplico, castísimo José, </a:t>
            </a:r>
            <a:endParaRPr lang="es-CO" sz="3600" dirty="0" smtClean="0"/>
          </a:p>
          <a:p>
            <a:r>
              <a:rPr lang="es-CO" sz="3600" dirty="0" smtClean="0"/>
              <a:t>te </a:t>
            </a:r>
            <a:r>
              <a:rPr lang="es-CO" sz="3600" dirty="0" smtClean="0"/>
              <a:t>dignes ampárame ahora </a:t>
            </a:r>
          </a:p>
          <a:p>
            <a:r>
              <a:rPr lang="es-CO" sz="3600" dirty="0" smtClean="0"/>
              <a:t>y en el tiempo de mi agonía, y de asistirme </a:t>
            </a:r>
          </a:p>
          <a:p>
            <a:r>
              <a:rPr lang="es-CO" sz="3600" dirty="0" smtClean="0"/>
              <a:t>con Jesús y María, </a:t>
            </a:r>
          </a:p>
          <a:p>
            <a:r>
              <a:rPr lang="es-CO" sz="3600" dirty="0" smtClean="0"/>
              <a:t>en aquel tremendo día. Amén</a:t>
            </a:r>
            <a:endParaRPr lang="es-CO" sz="3600" dirty="0"/>
          </a:p>
        </p:txBody>
      </p:sp>
      <p:pic>
        <p:nvPicPr>
          <p:cNvPr id="3074" name="Picture 2" descr="Deleg Familia y Vida Toledo ar Twitter: “#SagradaFamilia de Nazaret ruega  por nuestras familias!!! #JornadaSagradaFamilia2017 Foto @ecclesiadigital…  https://t.co/5uPLe83oXp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40" y="1567543"/>
            <a:ext cx="5488481" cy="54244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59380" y="1655573"/>
            <a:ext cx="68710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Padre nuestro que estás en el cielo, </a:t>
            </a:r>
            <a:br>
              <a:rPr lang="es-CO" sz="2400" dirty="0"/>
            </a:br>
            <a:r>
              <a:rPr lang="es-CO" sz="2400" dirty="0"/>
              <a:t>santificado sea tu Nombre;</a:t>
            </a:r>
            <a:br>
              <a:rPr lang="es-CO" sz="2400" dirty="0"/>
            </a:br>
            <a:r>
              <a:rPr lang="es-CO" sz="2400" dirty="0"/>
              <a:t>venga a nosotros tu Reino;</a:t>
            </a:r>
            <a:br>
              <a:rPr lang="es-CO" sz="2400" dirty="0"/>
            </a:br>
            <a:r>
              <a:rPr lang="es-CO" sz="2400" dirty="0"/>
              <a:t>hágase tu voluntad </a:t>
            </a:r>
            <a:br>
              <a:rPr lang="es-CO" sz="2400" dirty="0"/>
            </a:br>
            <a:r>
              <a:rPr lang="es-CO" sz="2400" dirty="0"/>
              <a:t>en la tierra como en el cielo.</a:t>
            </a:r>
            <a:br>
              <a:rPr lang="es-CO" sz="2400" dirty="0"/>
            </a:br>
            <a:r>
              <a:rPr lang="es-CO" sz="2400" dirty="0"/>
              <a:t>Danos hoy </a:t>
            </a:r>
            <a:br>
              <a:rPr lang="es-CO" sz="2400" dirty="0"/>
            </a:br>
            <a:r>
              <a:rPr lang="es-CO" sz="2400" dirty="0"/>
              <a:t>nuestro pan de cada día;</a:t>
            </a:r>
            <a:br>
              <a:rPr lang="es-CO" sz="2400" dirty="0"/>
            </a:br>
            <a:r>
              <a:rPr lang="es-CO" sz="2400" dirty="0"/>
              <a:t>perdona nuestras ofensas,</a:t>
            </a:r>
            <a:br>
              <a:rPr lang="es-CO" sz="2400" dirty="0"/>
            </a:br>
            <a:r>
              <a:rPr lang="es-CO" sz="2400" dirty="0"/>
              <a:t>como también nosotros perdonamos </a:t>
            </a:r>
            <a:br>
              <a:rPr lang="es-CO" sz="2400" dirty="0"/>
            </a:br>
            <a:r>
              <a:rPr lang="es-CO" sz="2400" dirty="0"/>
              <a:t>a los que nos ofenden;</a:t>
            </a:r>
            <a:br>
              <a:rPr lang="es-CO" sz="2400" dirty="0"/>
            </a:br>
            <a:r>
              <a:rPr lang="es-CO" sz="2400" dirty="0"/>
              <a:t>no nos dejes caer en la tentación,</a:t>
            </a:r>
            <a:br>
              <a:rPr lang="es-CO" sz="2400" dirty="0"/>
            </a:br>
            <a:r>
              <a:rPr lang="es-CO" sz="2400" dirty="0"/>
              <a:t>y líbranos del mal. Amén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pic>
        <p:nvPicPr>
          <p:cNvPr id="7170" name="Picture 2" descr="ORAR POR LOS VIVOS Y LOS MUER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0" y="977461"/>
            <a:ext cx="4876800" cy="5202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75146" y="2209571"/>
            <a:ext cx="6871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Dios te salve, María, </a:t>
            </a:r>
            <a:br>
              <a:rPr lang="es-CO" sz="2400" dirty="0"/>
            </a:br>
            <a:r>
              <a:rPr lang="es-CO" sz="2400" dirty="0"/>
              <a:t>llena eres de gracia;</a:t>
            </a:r>
            <a:br>
              <a:rPr lang="es-CO" sz="2400" dirty="0"/>
            </a:br>
            <a:r>
              <a:rPr lang="es-CO" sz="2400" dirty="0"/>
              <a:t>el Señor es contigo.</a:t>
            </a:r>
            <a:br>
              <a:rPr lang="es-CO" sz="2400" dirty="0"/>
            </a:br>
            <a:r>
              <a:rPr lang="es-CO" sz="2400" dirty="0"/>
              <a:t>Bendita Tú eres </a:t>
            </a:r>
            <a:br>
              <a:rPr lang="es-CO" sz="2400" dirty="0"/>
            </a:br>
            <a:r>
              <a:rPr lang="es-CO" sz="2400" dirty="0"/>
              <a:t>entre todas las mujeres,</a:t>
            </a:r>
            <a:br>
              <a:rPr lang="es-CO" sz="2400" dirty="0"/>
            </a:br>
            <a:r>
              <a:rPr lang="es-CO" sz="2400" dirty="0"/>
              <a:t>y bendito es el fruto de tu vientre, Jesús. </a:t>
            </a:r>
            <a:br>
              <a:rPr lang="es-CO" sz="2400" dirty="0"/>
            </a:br>
            <a:r>
              <a:rPr lang="es-CO" sz="2400" dirty="0"/>
              <a:t>Santa María, Madre de Dios,</a:t>
            </a:r>
            <a:br>
              <a:rPr lang="es-CO" sz="2400" dirty="0"/>
            </a:br>
            <a:r>
              <a:rPr lang="es-CO" sz="2400" dirty="0"/>
              <a:t>ruega por nosotros, pecadores,</a:t>
            </a:r>
            <a:br>
              <a:rPr lang="es-CO" sz="2400" dirty="0"/>
            </a:br>
            <a:r>
              <a:rPr lang="es-CO" sz="2400" dirty="0"/>
              <a:t>ahora y en la hora de nuestra muerte. Amén</a:t>
            </a:r>
          </a:p>
        </p:txBody>
      </p:sp>
      <p:pic>
        <p:nvPicPr>
          <p:cNvPr id="6146" name="Picture 2" descr="Santa María Madre de Dios | Blog Padre Ismael Oj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36" y="1170754"/>
            <a:ext cx="3628149" cy="5047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41723" y="1648496"/>
            <a:ext cx="266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</a:rPr>
              <a:t>(7 veces)</a:t>
            </a:r>
            <a:endParaRPr lang="es-CO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20622" y="2367226"/>
            <a:ext cx="6871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Gloria al Padre</a:t>
            </a:r>
            <a:br>
              <a:rPr lang="es-CO" sz="2400" dirty="0"/>
            </a:br>
            <a:r>
              <a:rPr lang="es-CO" sz="2400" dirty="0"/>
              <a:t>y al Hijo</a:t>
            </a:r>
            <a:br>
              <a:rPr lang="es-CO" sz="2400" dirty="0"/>
            </a:br>
            <a:r>
              <a:rPr lang="es-CO" sz="2400" dirty="0"/>
              <a:t>y al Espíritu Santo.</a:t>
            </a:r>
            <a:br>
              <a:rPr lang="es-CO" sz="2400" dirty="0"/>
            </a:br>
            <a:r>
              <a:rPr lang="es-CO" sz="2400" dirty="0"/>
              <a:t>Como era en el principio,</a:t>
            </a:r>
            <a:br>
              <a:rPr lang="es-CO" sz="2400" dirty="0"/>
            </a:br>
            <a:r>
              <a:rPr lang="es-CO" sz="2400" dirty="0"/>
              <a:t>ahora y siempre,</a:t>
            </a:r>
            <a:br>
              <a:rPr lang="es-CO" sz="2400" dirty="0"/>
            </a:br>
            <a:r>
              <a:rPr lang="es-CO" sz="2400" dirty="0"/>
              <a:t>por los siglos de los siglos. </a:t>
            </a:r>
            <a:r>
              <a:rPr lang="es-CO" sz="2400" dirty="0" smtClean="0"/>
              <a:t>Amén.</a:t>
            </a:r>
            <a:endParaRPr lang="es-CO" sz="2400" dirty="0"/>
          </a:p>
        </p:txBody>
      </p:sp>
      <p:pic>
        <p:nvPicPr>
          <p:cNvPr id="5122" name="Picture 2" descr="LA SANTISIMA TRINIDAD - Padre Edward Broom, OMV (P.Escobita) | Santisima  trinidad, Trinidad, Oración de san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9" y="676910"/>
            <a:ext cx="4596195" cy="64806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3049" y="1567543"/>
            <a:ext cx="6871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Te suplico, castísimo José, </a:t>
            </a:r>
            <a:endParaRPr lang="es-CO" sz="3600" dirty="0" smtClean="0"/>
          </a:p>
          <a:p>
            <a:r>
              <a:rPr lang="es-CO" sz="3600" dirty="0" smtClean="0"/>
              <a:t>te </a:t>
            </a:r>
            <a:r>
              <a:rPr lang="es-CO" sz="3600" dirty="0" smtClean="0"/>
              <a:t>dignes ampárame ahora </a:t>
            </a:r>
          </a:p>
          <a:p>
            <a:r>
              <a:rPr lang="es-CO" sz="3600" dirty="0" smtClean="0"/>
              <a:t>y en el tiempo de mi agonía, y de asistirme </a:t>
            </a:r>
          </a:p>
          <a:p>
            <a:r>
              <a:rPr lang="es-CO" sz="3600" dirty="0" smtClean="0"/>
              <a:t>con Jesús y María, </a:t>
            </a:r>
          </a:p>
          <a:p>
            <a:r>
              <a:rPr lang="es-CO" sz="3600" dirty="0" smtClean="0"/>
              <a:t>en aquel tremendo día. Amén</a:t>
            </a:r>
            <a:endParaRPr lang="es-CO" sz="3600" dirty="0"/>
          </a:p>
        </p:txBody>
      </p:sp>
      <p:pic>
        <p:nvPicPr>
          <p:cNvPr id="3074" name="Picture 2" descr="Deleg Familia y Vida Toledo ar Twitter: “#SagradaFamilia de Nazaret ruega  por nuestras familias!!! #JornadaSagradaFamilia2017 Foto @ecclesiadigital…  https://t.co/5uPLe83oXp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40" y="1567543"/>
            <a:ext cx="5488481" cy="54244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3799" y="303295"/>
            <a:ext cx="6749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accent1"/>
                </a:solidFill>
              </a:rPr>
              <a:t>La presentación de Jesús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86855" y="1592364"/>
            <a:ext cx="66996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Cuando </a:t>
            </a:r>
            <a:r>
              <a:rPr lang="es-CO" sz="2000" dirty="0"/>
              <a:t>se cumplieron los días de la purificación </a:t>
            </a:r>
            <a:endParaRPr lang="es-CO" sz="2000" dirty="0" smtClean="0"/>
          </a:p>
          <a:p>
            <a:r>
              <a:rPr lang="es-CO" sz="2000" dirty="0" smtClean="0"/>
              <a:t>de </a:t>
            </a:r>
            <a:r>
              <a:rPr lang="es-CO" sz="2000" dirty="0"/>
              <a:t>ellos, según la Ley de Moisés, </a:t>
            </a:r>
            <a:endParaRPr lang="es-CO" sz="2000" dirty="0" smtClean="0"/>
          </a:p>
          <a:p>
            <a:r>
              <a:rPr lang="es-CO" sz="2000" dirty="0" smtClean="0"/>
              <a:t>llevaron </a:t>
            </a:r>
            <a:r>
              <a:rPr lang="es-CO" sz="2000" dirty="0"/>
              <a:t>a Jesús a Jerusalén </a:t>
            </a:r>
            <a:endParaRPr lang="es-CO" sz="2000" dirty="0" smtClean="0"/>
          </a:p>
          <a:p>
            <a:r>
              <a:rPr lang="es-CO" sz="2000" dirty="0" smtClean="0"/>
              <a:t>para </a:t>
            </a:r>
            <a:r>
              <a:rPr lang="es-CO" sz="2000" dirty="0"/>
              <a:t>presentarle al Señor, </a:t>
            </a:r>
            <a:endParaRPr lang="es-CO" sz="2000" dirty="0" smtClean="0"/>
          </a:p>
          <a:p>
            <a:r>
              <a:rPr lang="es-CO" sz="2000" dirty="0" smtClean="0"/>
              <a:t>como </a:t>
            </a:r>
            <a:r>
              <a:rPr lang="es-CO" sz="2000" dirty="0"/>
              <a:t>está escrito en la Ley del Señor: </a:t>
            </a:r>
            <a:endParaRPr lang="es-CO" sz="2000" dirty="0" smtClean="0"/>
          </a:p>
          <a:p>
            <a:r>
              <a:rPr lang="es-CO" sz="2000" dirty="0" smtClean="0"/>
              <a:t>Todo </a:t>
            </a:r>
            <a:r>
              <a:rPr lang="es-CO" sz="2000" dirty="0"/>
              <a:t>varón primogénito será consagrado al Señor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para ofrecer en sacrificio un par de </a:t>
            </a:r>
            <a:r>
              <a:rPr lang="es-CO" sz="2000" dirty="0" smtClean="0"/>
              <a:t>tórtolas, </a:t>
            </a:r>
            <a:r>
              <a:rPr lang="es-CO" sz="2000" dirty="0"/>
              <a:t>conforme a lo que se dice en la Ley del Señor. </a:t>
            </a:r>
            <a:endParaRPr lang="es-CO" sz="2000" dirty="0" smtClean="0"/>
          </a:p>
          <a:p>
            <a:r>
              <a:rPr lang="es-CO" sz="2000" dirty="0" smtClean="0"/>
              <a:t>Había </a:t>
            </a:r>
            <a:r>
              <a:rPr lang="es-CO" sz="2000" dirty="0"/>
              <a:t>en Jerusalén un hombre llamado Simeón; </a:t>
            </a:r>
            <a:endParaRPr lang="es-CO" sz="2000" dirty="0" smtClean="0"/>
          </a:p>
          <a:p>
            <a:r>
              <a:rPr lang="es-CO" sz="2000" dirty="0" smtClean="0"/>
              <a:t>este </a:t>
            </a:r>
            <a:r>
              <a:rPr lang="es-CO" sz="2000" dirty="0"/>
              <a:t>hombre era justo y piadoso,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esperaba la consolación de Israel;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estaba en él el Espíritu Santo. </a:t>
            </a:r>
            <a:endParaRPr lang="es-CO" sz="2000" dirty="0" smtClean="0"/>
          </a:p>
          <a:p>
            <a:r>
              <a:rPr lang="es-CO" sz="2000" dirty="0" smtClean="0"/>
              <a:t>Movido </a:t>
            </a:r>
            <a:r>
              <a:rPr lang="es-CO" sz="2000" dirty="0"/>
              <a:t>por el Espíritu, vino al Templo;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cuando los padres introdujeron al niño Jesús, </a:t>
            </a:r>
            <a:endParaRPr lang="es-CO" sz="2000" dirty="0" smtClean="0"/>
          </a:p>
          <a:p>
            <a:r>
              <a:rPr lang="es-CO" sz="2000" dirty="0" smtClean="0"/>
              <a:t>para </a:t>
            </a:r>
            <a:r>
              <a:rPr lang="es-CO" sz="2000" dirty="0"/>
              <a:t>cumplir lo que la Ley prescribía sobre él, </a:t>
            </a:r>
            <a:endParaRPr lang="es-CO" sz="2000" dirty="0" smtClean="0"/>
          </a:p>
          <a:p>
            <a:r>
              <a:rPr lang="es-CO" sz="2000" dirty="0" smtClean="0"/>
              <a:t>le </a:t>
            </a:r>
            <a:r>
              <a:rPr lang="es-CO" sz="2000" dirty="0"/>
              <a:t>tomó en brazos y bendijo a Dios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86855" y="1223032"/>
            <a:ext cx="190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Lucas </a:t>
            </a:r>
            <a:r>
              <a:rPr lang="es-CO" dirty="0"/>
              <a:t>2</a:t>
            </a:r>
            <a:r>
              <a:rPr lang="es-CO" dirty="0" smtClean="0"/>
              <a:t>, 22-28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1456644" y="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148" name="Picture 4" descr="La infancia de Jesús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7" t="17144" r="5285" b="7205"/>
          <a:stretch/>
        </p:blipFill>
        <p:spPr bwMode="auto">
          <a:xfrm>
            <a:off x="394812" y="1011181"/>
            <a:ext cx="4666585" cy="4564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28745" y="1995994"/>
            <a:ext cx="6871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Salve, José, hombre justo, </a:t>
            </a:r>
          </a:p>
          <a:p>
            <a:r>
              <a:rPr lang="es-CO" sz="2400" b="1" dirty="0"/>
              <a:t>Dios te escogió como esposo de María </a:t>
            </a:r>
          </a:p>
          <a:p>
            <a:r>
              <a:rPr lang="es-CO" sz="2400" b="1" dirty="0"/>
              <a:t>y Jesús te </a:t>
            </a:r>
            <a:r>
              <a:rPr lang="es-CO" sz="2400" b="1" dirty="0" smtClean="0"/>
              <a:t>honró </a:t>
            </a:r>
            <a:r>
              <a:rPr lang="es-CO" sz="2400" b="1" dirty="0"/>
              <a:t>con el nombre de padre. </a:t>
            </a:r>
          </a:p>
          <a:p>
            <a:endParaRPr lang="es-CO" sz="2400" b="1" dirty="0" smtClean="0"/>
          </a:p>
        </p:txBody>
      </p:sp>
      <p:pic>
        <p:nvPicPr>
          <p:cNvPr id="2052" name="Picture 4" descr="SOLEMNIDAD DE SAN JOSÉ, ESPOSO DE LA VIRGEN MA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8" y="733354"/>
            <a:ext cx="4652907" cy="5970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28745" y="416533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chemeClr val="accent1"/>
                </a:solidFill>
              </a:rPr>
              <a:t>Salve, custodio del Redentor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y protector de la Iglesia universal,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protege nuestras familias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y asístenos en la hora de la muerte. Amen.</a:t>
            </a:r>
          </a:p>
        </p:txBody>
      </p:sp>
    </p:spTree>
    <p:extLst>
      <p:ext uri="{BB962C8B-B14F-4D97-AF65-F5344CB8AC3E}">
        <p14:creationId xmlns:p14="http://schemas.microsoft.com/office/powerpoint/2010/main" val="3773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74635" y="362639"/>
            <a:ext cx="68710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Santísimo José, </a:t>
            </a:r>
            <a:endParaRPr lang="es-ES" sz="2400" dirty="0" smtClean="0"/>
          </a:p>
          <a:p>
            <a:r>
              <a:rPr lang="es-ES" sz="2400" dirty="0" smtClean="0"/>
              <a:t>me </a:t>
            </a:r>
            <a:r>
              <a:rPr lang="es-ES" sz="2400" dirty="0"/>
              <a:t>compadezco de ti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el dolor que padeciste, al oír que Simeón anuncio a tu Santísima Esposa María, </a:t>
            </a:r>
            <a:endParaRPr lang="es-ES" sz="2400" dirty="0" smtClean="0"/>
          </a:p>
          <a:p>
            <a:r>
              <a:rPr lang="es-ES" sz="2400" dirty="0" smtClean="0"/>
              <a:t>que </a:t>
            </a:r>
            <a:r>
              <a:rPr lang="es-ES" sz="2400" dirty="0"/>
              <a:t>una espada </a:t>
            </a:r>
            <a:endParaRPr lang="es-ES" sz="2400" dirty="0" smtClean="0"/>
          </a:p>
          <a:p>
            <a:r>
              <a:rPr lang="es-ES" sz="2400" dirty="0" smtClean="0"/>
              <a:t>había </a:t>
            </a:r>
            <a:r>
              <a:rPr lang="es-ES" sz="2400" dirty="0"/>
              <a:t>de penetrar su corazón, </a:t>
            </a:r>
            <a:endParaRPr lang="es-ES" sz="2400" dirty="0" smtClean="0"/>
          </a:p>
          <a:p>
            <a:r>
              <a:rPr lang="es-ES" sz="2400" dirty="0" smtClean="0"/>
              <a:t>y </a:t>
            </a:r>
            <a:r>
              <a:rPr lang="es-ES" sz="2400" dirty="0"/>
              <a:t>que Jesucristo había de ser </a:t>
            </a:r>
            <a:endParaRPr lang="es-ES" sz="2400" dirty="0" smtClean="0"/>
          </a:p>
          <a:p>
            <a:r>
              <a:rPr lang="es-ES" sz="2400" dirty="0" smtClean="0"/>
              <a:t>el </a:t>
            </a:r>
            <a:r>
              <a:rPr lang="es-ES" sz="2400" dirty="0"/>
              <a:t>blanco de mayores tormentos;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el gozo con el que se te anuncio </a:t>
            </a:r>
            <a:endParaRPr lang="es-ES" sz="2400" dirty="0" smtClean="0"/>
          </a:p>
          <a:p>
            <a:r>
              <a:rPr lang="es-ES" sz="2400" dirty="0" smtClean="0"/>
              <a:t>que </a:t>
            </a:r>
            <a:r>
              <a:rPr lang="es-ES" sz="2400" dirty="0"/>
              <a:t>con tal trabajo quedaría el hombre redimido; </a:t>
            </a:r>
            <a:r>
              <a:rPr lang="es-ES" sz="2400" dirty="0" smtClean="0"/>
              <a:t>has </a:t>
            </a:r>
            <a:r>
              <a:rPr lang="es-ES" sz="2400" dirty="0"/>
              <a:t>S</a:t>
            </a:r>
            <a:r>
              <a:rPr lang="es-ES" sz="2400" dirty="0" smtClean="0"/>
              <a:t>anto </a:t>
            </a:r>
            <a:r>
              <a:rPr lang="es-ES" sz="2400" dirty="0"/>
              <a:t>glorioso, </a:t>
            </a:r>
            <a:endParaRPr lang="es-ES" sz="2400" dirty="0" smtClean="0"/>
          </a:p>
          <a:p>
            <a:r>
              <a:rPr lang="es-ES" sz="2400" dirty="0" smtClean="0"/>
              <a:t>que </a:t>
            </a:r>
            <a:r>
              <a:rPr lang="es-ES" sz="2400" dirty="0"/>
              <a:t>me aproveche esta Redención </a:t>
            </a:r>
            <a:endParaRPr lang="es-ES" sz="2400" dirty="0" smtClean="0"/>
          </a:p>
          <a:p>
            <a:r>
              <a:rPr lang="es-ES" sz="2400" dirty="0" smtClean="0"/>
              <a:t>en </a:t>
            </a:r>
            <a:r>
              <a:rPr lang="es-ES" sz="2400" dirty="0"/>
              <a:t>la hora de mi muerte: </a:t>
            </a:r>
            <a:endParaRPr lang="es-ES" sz="2400" dirty="0" smtClean="0"/>
          </a:p>
          <a:p>
            <a:r>
              <a:rPr lang="es-ES" sz="2400" dirty="0" smtClean="0"/>
              <a:t>obligándote </a:t>
            </a:r>
            <a:r>
              <a:rPr lang="es-ES" sz="2400" dirty="0"/>
              <a:t>en memoria de este dolor </a:t>
            </a:r>
            <a:endParaRPr lang="es-ES" sz="2400" dirty="0" smtClean="0"/>
          </a:p>
          <a:p>
            <a:r>
              <a:rPr lang="es-ES" sz="2400" dirty="0" smtClean="0"/>
              <a:t>y </a:t>
            </a:r>
            <a:r>
              <a:rPr lang="es-ES" sz="2400" dirty="0"/>
              <a:t>gozo con </a:t>
            </a:r>
            <a:r>
              <a:rPr lang="es-ES" sz="2400" dirty="0" smtClean="0"/>
              <a:t>un </a:t>
            </a:r>
            <a:r>
              <a:rPr lang="es-ES" sz="2400" dirty="0"/>
              <a:t>Padre nuestro, </a:t>
            </a:r>
            <a:endParaRPr lang="es-ES" sz="2400" dirty="0" smtClean="0"/>
          </a:p>
          <a:p>
            <a:r>
              <a:rPr lang="es-ES" sz="2400" dirty="0" smtClean="0"/>
              <a:t>siete </a:t>
            </a:r>
            <a:r>
              <a:rPr lang="es-ES" sz="2400" dirty="0"/>
              <a:t>Ave Marías y un gloria.</a:t>
            </a:r>
            <a:endParaRPr lang="es-CO" sz="2400" dirty="0"/>
          </a:p>
        </p:txBody>
      </p:sp>
      <p:pic>
        <p:nvPicPr>
          <p:cNvPr id="7170" name="Picture 2" descr="Provincia. Tabla de la presentación del Niño Jesús en el templo del  Santuario de Ntra. Sra. del Águila en Alcalá de Guadaí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1" y="731971"/>
            <a:ext cx="4164887" cy="56323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59380" y="1655573"/>
            <a:ext cx="68710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Padre nuestro que estás en el cielo, </a:t>
            </a:r>
            <a:br>
              <a:rPr lang="es-CO" sz="2400" dirty="0"/>
            </a:br>
            <a:r>
              <a:rPr lang="es-CO" sz="2400" dirty="0"/>
              <a:t>santificado sea tu Nombre;</a:t>
            </a:r>
            <a:br>
              <a:rPr lang="es-CO" sz="2400" dirty="0"/>
            </a:br>
            <a:r>
              <a:rPr lang="es-CO" sz="2400" dirty="0"/>
              <a:t>venga a nosotros tu Reino;</a:t>
            </a:r>
            <a:br>
              <a:rPr lang="es-CO" sz="2400" dirty="0"/>
            </a:br>
            <a:r>
              <a:rPr lang="es-CO" sz="2400" dirty="0"/>
              <a:t>hágase tu voluntad </a:t>
            </a:r>
            <a:br>
              <a:rPr lang="es-CO" sz="2400" dirty="0"/>
            </a:br>
            <a:r>
              <a:rPr lang="es-CO" sz="2400" dirty="0"/>
              <a:t>en la tierra como en el cielo.</a:t>
            </a:r>
            <a:br>
              <a:rPr lang="es-CO" sz="2400" dirty="0"/>
            </a:br>
            <a:r>
              <a:rPr lang="es-CO" sz="2400" dirty="0"/>
              <a:t>Danos hoy </a:t>
            </a:r>
            <a:br>
              <a:rPr lang="es-CO" sz="2400" dirty="0"/>
            </a:br>
            <a:r>
              <a:rPr lang="es-CO" sz="2400" dirty="0"/>
              <a:t>nuestro pan de cada día;</a:t>
            </a:r>
            <a:br>
              <a:rPr lang="es-CO" sz="2400" dirty="0"/>
            </a:br>
            <a:r>
              <a:rPr lang="es-CO" sz="2400" dirty="0"/>
              <a:t>perdona nuestras ofensas,</a:t>
            </a:r>
            <a:br>
              <a:rPr lang="es-CO" sz="2400" dirty="0"/>
            </a:br>
            <a:r>
              <a:rPr lang="es-CO" sz="2400" dirty="0"/>
              <a:t>como también nosotros perdonamos </a:t>
            </a:r>
            <a:br>
              <a:rPr lang="es-CO" sz="2400" dirty="0"/>
            </a:br>
            <a:r>
              <a:rPr lang="es-CO" sz="2400" dirty="0"/>
              <a:t>a los que nos ofenden;</a:t>
            </a:r>
            <a:br>
              <a:rPr lang="es-CO" sz="2400" dirty="0"/>
            </a:br>
            <a:r>
              <a:rPr lang="es-CO" sz="2400" dirty="0"/>
              <a:t>no nos dejes caer en la tentación,</a:t>
            </a:r>
            <a:br>
              <a:rPr lang="es-CO" sz="2400" dirty="0"/>
            </a:br>
            <a:r>
              <a:rPr lang="es-CO" sz="2400" dirty="0"/>
              <a:t>y líbranos del mal. Amén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pic>
        <p:nvPicPr>
          <p:cNvPr id="7170" name="Picture 2" descr="ORAR POR LOS VIVOS Y LOS MUER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0" y="977461"/>
            <a:ext cx="4876800" cy="5202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75146" y="2209571"/>
            <a:ext cx="6871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Dios te salve, María, </a:t>
            </a:r>
            <a:br>
              <a:rPr lang="es-CO" sz="2400" dirty="0"/>
            </a:br>
            <a:r>
              <a:rPr lang="es-CO" sz="2400" dirty="0"/>
              <a:t>llena eres de gracia;</a:t>
            </a:r>
            <a:br>
              <a:rPr lang="es-CO" sz="2400" dirty="0"/>
            </a:br>
            <a:r>
              <a:rPr lang="es-CO" sz="2400" dirty="0"/>
              <a:t>el Señor es contigo.</a:t>
            </a:r>
            <a:br>
              <a:rPr lang="es-CO" sz="2400" dirty="0"/>
            </a:br>
            <a:r>
              <a:rPr lang="es-CO" sz="2400" dirty="0"/>
              <a:t>Bendita Tú eres </a:t>
            </a:r>
            <a:br>
              <a:rPr lang="es-CO" sz="2400" dirty="0"/>
            </a:br>
            <a:r>
              <a:rPr lang="es-CO" sz="2400" dirty="0"/>
              <a:t>entre todas las mujeres,</a:t>
            </a:r>
            <a:br>
              <a:rPr lang="es-CO" sz="2400" dirty="0"/>
            </a:br>
            <a:r>
              <a:rPr lang="es-CO" sz="2400" dirty="0"/>
              <a:t>y bendito es el fruto de tu vientre, Jesús. </a:t>
            </a:r>
            <a:br>
              <a:rPr lang="es-CO" sz="2400" dirty="0"/>
            </a:br>
            <a:r>
              <a:rPr lang="es-CO" sz="2400" dirty="0"/>
              <a:t>Santa María, Madre de Dios,</a:t>
            </a:r>
            <a:br>
              <a:rPr lang="es-CO" sz="2400" dirty="0"/>
            </a:br>
            <a:r>
              <a:rPr lang="es-CO" sz="2400" dirty="0"/>
              <a:t>ruega por nosotros, pecadores,</a:t>
            </a:r>
            <a:br>
              <a:rPr lang="es-CO" sz="2400" dirty="0"/>
            </a:br>
            <a:r>
              <a:rPr lang="es-CO" sz="2400" dirty="0"/>
              <a:t>ahora y en la hora de nuestra muerte. Amén</a:t>
            </a:r>
          </a:p>
        </p:txBody>
      </p:sp>
      <p:pic>
        <p:nvPicPr>
          <p:cNvPr id="6146" name="Picture 2" descr="Santa María Madre de Dios | Blog Padre Ismael Oj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36" y="1170754"/>
            <a:ext cx="3628149" cy="5047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41723" y="1648496"/>
            <a:ext cx="266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</a:rPr>
              <a:t>(7 veces)</a:t>
            </a:r>
            <a:endParaRPr lang="es-CO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20622" y="2367226"/>
            <a:ext cx="6871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Gloria al Padre</a:t>
            </a:r>
            <a:br>
              <a:rPr lang="es-CO" sz="2400" dirty="0"/>
            </a:br>
            <a:r>
              <a:rPr lang="es-CO" sz="2400" dirty="0"/>
              <a:t>y al Hijo</a:t>
            </a:r>
            <a:br>
              <a:rPr lang="es-CO" sz="2400" dirty="0"/>
            </a:br>
            <a:r>
              <a:rPr lang="es-CO" sz="2400" dirty="0"/>
              <a:t>y al Espíritu Santo.</a:t>
            </a:r>
            <a:br>
              <a:rPr lang="es-CO" sz="2400" dirty="0"/>
            </a:br>
            <a:r>
              <a:rPr lang="es-CO" sz="2400" dirty="0"/>
              <a:t>Como era en el principio,</a:t>
            </a:r>
            <a:br>
              <a:rPr lang="es-CO" sz="2400" dirty="0"/>
            </a:br>
            <a:r>
              <a:rPr lang="es-CO" sz="2400" dirty="0"/>
              <a:t>ahora y siempre,</a:t>
            </a:r>
            <a:br>
              <a:rPr lang="es-CO" sz="2400" dirty="0"/>
            </a:br>
            <a:r>
              <a:rPr lang="es-CO" sz="2400" dirty="0"/>
              <a:t>por los siglos de los siglos. </a:t>
            </a:r>
            <a:r>
              <a:rPr lang="es-CO" sz="2400" dirty="0" smtClean="0"/>
              <a:t>Amén.</a:t>
            </a:r>
            <a:endParaRPr lang="es-CO" sz="2400" dirty="0"/>
          </a:p>
        </p:txBody>
      </p:sp>
      <p:pic>
        <p:nvPicPr>
          <p:cNvPr id="5122" name="Picture 2" descr="LA SANTISIMA TRINIDAD - Padre Edward Broom, OMV (P.Escobita) | Santisima  trinidad, Trinidad, Oración de san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9" y="676910"/>
            <a:ext cx="4596195" cy="64806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3800" y="303295"/>
            <a:ext cx="609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accent1"/>
                </a:solidFill>
              </a:rPr>
              <a:t>La anunciación a José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e todos los días: La Anunciación de José, tiempo de Dios y el hom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r="16808"/>
          <a:stretch/>
        </p:blipFill>
        <p:spPr bwMode="auto">
          <a:xfrm>
            <a:off x="457873" y="835571"/>
            <a:ext cx="4445878" cy="5934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903751" y="1813034"/>
            <a:ext cx="66996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La generación de Jesucristo fue de esta manera: </a:t>
            </a:r>
            <a:endParaRPr lang="es-CO" sz="2000" dirty="0" smtClean="0"/>
          </a:p>
          <a:p>
            <a:r>
              <a:rPr lang="es-CO" sz="2000" dirty="0" smtClean="0"/>
              <a:t>Su </a:t>
            </a:r>
            <a:r>
              <a:rPr lang="es-CO" sz="2000" dirty="0"/>
              <a:t>madre, María, estaba desposada con José y, antes de empezar a estar juntos ellos, </a:t>
            </a:r>
            <a:endParaRPr lang="es-CO" sz="2000" dirty="0" smtClean="0"/>
          </a:p>
          <a:p>
            <a:r>
              <a:rPr lang="es-CO" sz="2000" dirty="0" smtClean="0"/>
              <a:t>se </a:t>
            </a:r>
            <a:r>
              <a:rPr lang="es-CO" sz="2000" dirty="0"/>
              <a:t>encontró encinta por obra del Espíritu Santo. </a:t>
            </a:r>
          </a:p>
          <a:p>
            <a:r>
              <a:rPr lang="es-CO" sz="2000" dirty="0" smtClean="0"/>
              <a:t>Su </a:t>
            </a:r>
            <a:r>
              <a:rPr lang="es-CO" sz="2000" dirty="0"/>
              <a:t>marido José, como era justo y no quería ponerla en evidencia, resolvió repudiarla en secreto. </a:t>
            </a:r>
          </a:p>
          <a:p>
            <a:r>
              <a:rPr lang="es-CO" sz="2000" dirty="0" smtClean="0"/>
              <a:t>Así </a:t>
            </a:r>
            <a:r>
              <a:rPr lang="es-CO" sz="2000" dirty="0"/>
              <a:t>lo tenía planeado, cuando el </a:t>
            </a:r>
            <a:r>
              <a:rPr lang="es-CO" sz="2000" dirty="0" smtClean="0"/>
              <a:t>Ángel </a:t>
            </a:r>
            <a:r>
              <a:rPr lang="es-CO" sz="2000" dirty="0"/>
              <a:t>del Señor </a:t>
            </a:r>
            <a:endParaRPr lang="es-CO" sz="2000" dirty="0" smtClean="0"/>
          </a:p>
          <a:p>
            <a:r>
              <a:rPr lang="es-CO" sz="2000" dirty="0" smtClean="0"/>
              <a:t>se </a:t>
            </a:r>
            <a:r>
              <a:rPr lang="es-CO" sz="2000" dirty="0"/>
              <a:t>le apareció en sueños y le dijo: </a:t>
            </a:r>
            <a:endParaRPr lang="es-CO" sz="2000" dirty="0" smtClean="0"/>
          </a:p>
          <a:p>
            <a:r>
              <a:rPr lang="es-CO" sz="2000" dirty="0" smtClean="0"/>
              <a:t>«</a:t>
            </a:r>
            <a:r>
              <a:rPr lang="es-CO" sz="2000" dirty="0"/>
              <a:t>José, hijo de David, </a:t>
            </a:r>
            <a:endParaRPr lang="es-CO" sz="2000" dirty="0" smtClean="0"/>
          </a:p>
          <a:p>
            <a:r>
              <a:rPr lang="es-CO" sz="2000" dirty="0" smtClean="0"/>
              <a:t>no </a:t>
            </a:r>
            <a:r>
              <a:rPr lang="es-CO" sz="2000" dirty="0"/>
              <a:t>temas tomar contigo a María tu mujer </a:t>
            </a:r>
            <a:endParaRPr lang="es-CO" sz="2000" dirty="0" smtClean="0"/>
          </a:p>
          <a:p>
            <a:r>
              <a:rPr lang="es-CO" sz="2000" dirty="0" smtClean="0"/>
              <a:t>porque el </a:t>
            </a:r>
            <a:r>
              <a:rPr lang="es-CO" sz="2000" dirty="0"/>
              <a:t>engendrado en ella es del Espíritu Santo. </a:t>
            </a:r>
            <a:r>
              <a:rPr lang="es-CO" sz="2000" dirty="0" smtClean="0"/>
              <a:t>Dará </a:t>
            </a:r>
            <a:r>
              <a:rPr lang="es-CO" sz="2000" dirty="0"/>
              <a:t>a luz un hijo, y tú le pondrás por nombre Jesús, porque él salvará a su pueblo de sus pecados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86855" y="1223032"/>
            <a:ext cx="190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Mateo 1, 18-21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1456644" y="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51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3049" y="1567543"/>
            <a:ext cx="6871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Te suplico, castísimo José, </a:t>
            </a:r>
            <a:endParaRPr lang="es-CO" sz="3600" dirty="0" smtClean="0"/>
          </a:p>
          <a:p>
            <a:r>
              <a:rPr lang="es-CO" sz="3600" dirty="0" smtClean="0"/>
              <a:t>te </a:t>
            </a:r>
            <a:r>
              <a:rPr lang="es-CO" sz="3600" dirty="0" smtClean="0"/>
              <a:t>dignes ampárame ahora </a:t>
            </a:r>
          </a:p>
          <a:p>
            <a:r>
              <a:rPr lang="es-CO" sz="3600" dirty="0" smtClean="0"/>
              <a:t>y en el tiempo de mi agonía, y de asistirme </a:t>
            </a:r>
          </a:p>
          <a:p>
            <a:r>
              <a:rPr lang="es-CO" sz="3600" dirty="0" smtClean="0"/>
              <a:t>con Jesús y María, </a:t>
            </a:r>
          </a:p>
          <a:p>
            <a:r>
              <a:rPr lang="es-CO" sz="3600" dirty="0" smtClean="0"/>
              <a:t>en aquel tremendo día. Amén</a:t>
            </a:r>
            <a:endParaRPr lang="es-CO" sz="3600" dirty="0"/>
          </a:p>
        </p:txBody>
      </p:sp>
      <p:pic>
        <p:nvPicPr>
          <p:cNvPr id="3074" name="Picture 2" descr="Deleg Familia y Vida Toledo ar Twitter: “#SagradaFamilia de Nazaret ruega  por nuestras familias!!! #JornadaSagradaFamilia2017 Foto @ecclesiadigital…  https://t.co/5uPLe83oXp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40" y="1567543"/>
            <a:ext cx="5488481" cy="54244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3800" y="303295"/>
            <a:ext cx="609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accent1"/>
                </a:solidFill>
              </a:rPr>
              <a:t>La </a:t>
            </a:r>
            <a:r>
              <a:rPr lang="es-CO" sz="4000" b="1" dirty="0" err="1" smtClean="0">
                <a:solidFill>
                  <a:schemeClr val="accent1"/>
                </a:solidFill>
              </a:rPr>
              <a:t>huída</a:t>
            </a:r>
            <a:r>
              <a:rPr lang="es-CO" sz="4000" b="1" dirty="0" smtClean="0">
                <a:solidFill>
                  <a:schemeClr val="accent1"/>
                </a:solidFill>
              </a:rPr>
              <a:t> a Egipto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03751" y="1813034"/>
            <a:ext cx="66996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Después </a:t>
            </a:r>
            <a:r>
              <a:rPr lang="es-CO" sz="2000" dirty="0"/>
              <a:t>que ellos se retiraron, </a:t>
            </a:r>
            <a:endParaRPr lang="es-CO" sz="2000" dirty="0" smtClean="0"/>
          </a:p>
          <a:p>
            <a:r>
              <a:rPr lang="es-CO" sz="2000" dirty="0" smtClean="0"/>
              <a:t>el Ángel </a:t>
            </a:r>
            <a:r>
              <a:rPr lang="es-CO" sz="2000" dirty="0"/>
              <a:t>del Señor </a:t>
            </a:r>
            <a:endParaRPr lang="es-CO" sz="2000" dirty="0" smtClean="0"/>
          </a:p>
          <a:p>
            <a:r>
              <a:rPr lang="es-CO" sz="2000" dirty="0" smtClean="0"/>
              <a:t>se </a:t>
            </a:r>
            <a:r>
              <a:rPr lang="es-CO" sz="2000" dirty="0"/>
              <a:t>apareció en sueños a José y le dijo: </a:t>
            </a:r>
            <a:endParaRPr lang="es-CO" sz="2000" dirty="0" smtClean="0"/>
          </a:p>
          <a:p>
            <a:r>
              <a:rPr lang="es-CO" sz="2000" dirty="0" smtClean="0"/>
              <a:t>«</a:t>
            </a:r>
            <a:r>
              <a:rPr lang="es-CO" sz="2000" dirty="0"/>
              <a:t>Levántate, toma contigo al niño y a su madre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huye a Egipto;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estate allí hasta que yo te diga. </a:t>
            </a:r>
            <a:endParaRPr lang="es-CO" sz="2000" dirty="0" smtClean="0"/>
          </a:p>
          <a:p>
            <a:r>
              <a:rPr lang="es-CO" sz="2000" dirty="0" smtClean="0"/>
              <a:t>Porque </a:t>
            </a:r>
            <a:r>
              <a:rPr lang="es-CO" sz="2000" dirty="0"/>
              <a:t>Herodes va a buscar al niño para matarle.» </a:t>
            </a:r>
            <a:r>
              <a:rPr lang="es-CO" sz="2000" dirty="0" smtClean="0"/>
              <a:t>El </a:t>
            </a:r>
            <a:r>
              <a:rPr lang="es-CO" sz="2000" dirty="0"/>
              <a:t>se levantó, tomó de noche al niño y a su madre,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se retiró a Egipto;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estuvo allí hasta la muerte de Herodes; </a:t>
            </a:r>
            <a:endParaRPr lang="es-CO" sz="2000" dirty="0" smtClean="0"/>
          </a:p>
          <a:p>
            <a:r>
              <a:rPr lang="es-CO" sz="2000" dirty="0" smtClean="0"/>
              <a:t>para </a:t>
            </a:r>
            <a:r>
              <a:rPr lang="es-CO" sz="2000" dirty="0"/>
              <a:t>que se cumpliera el oráculo del Señor </a:t>
            </a:r>
            <a:endParaRPr lang="es-CO" sz="2000" dirty="0" smtClean="0"/>
          </a:p>
          <a:p>
            <a:r>
              <a:rPr lang="es-CO" sz="2000" dirty="0" smtClean="0"/>
              <a:t>por </a:t>
            </a:r>
            <a:r>
              <a:rPr lang="es-CO" sz="2000" dirty="0"/>
              <a:t>medio del profeta: </a:t>
            </a:r>
            <a:endParaRPr lang="es-CO" sz="2000" dirty="0" smtClean="0"/>
          </a:p>
          <a:p>
            <a:r>
              <a:rPr lang="es-CO" sz="2000" dirty="0" smtClean="0"/>
              <a:t>De </a:t>
            </a:r>
            <a:r>
              <a:rPr lang="es-CO" sz="2000" dirty="0"/>
              <a:t>Egipto llamé a mi hijo."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86855" y="1223032"/>
            <a:ext cx="190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Mateo 2, 13-15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1456644" y="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194" name="Picture 2" descr="Huida a Egipto | José Moreno | Museo Go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3" y="923330"/>
            <a:ext cx="4256787" cy="56615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28745" y="1995994"/>
            <a:ext cx="6871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Salve, José, hombre justo, </a:t>
            </a:r>
          </a:p>
          <a:p>
            <a:r>
              <a:rPr lang="es-CO" sz="2400" b="1" dirty="0"/>
              <a:t>Dios te escogió como esposo de María </a:t>
            </a:r>
          </a:p>
          <a:p>
            <a:r>
              <a:rPr lang="es-CO" sz="2400" b="1" dirty="0"/>
              <a:t>y Jesús te </a:t>
            </a:r>
            <a:r>
              <a:rPr lang="es-CO" sz="2400" b="1" dirty="0" smtClean="0"/>
              <a:t>honró </a:t>
            </a:r>
            <a:r>
              <a:rPr lang="es-CO" sz="2400" b="1" dirty="0"/>
              <a:t>con el nombre de padre. </a:t>
            </a:r>
          </a:p>
          <a:p>
            <a:endParaRPr lang="es-CO" sz="2400" b="1" dirty="0" smtClean="0"/>
          </a:p>
        </p:txBody>
      </p:sp>
      <p:pic>
        <p:nvPicPr>
          <p:cNvPr id="2052" name="Picture 4" descr="SOLEMNIDAD DE SAN JOSÉ, ESPOSO DE LA VIRGEN MA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8" y="733354"/>
            <a:ext cx="4652907" cy="5970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28745" y="416533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chemeClr val="accent1"/>
                </a:solidFill>
              </a:rPr>
              <a:t>Salve, custodio del Redentor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y protector de la Iglesia universal,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protege nuestras familias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y asístenos en la hora de la muerte. Amen.</a:t>
            </a:r>
          </a:p>
        </p:txBody>
      </p:sp>
    </p:spTree>
    <p:extLst>
      <p:ext uri="{BB962C8B-B14F-4D97-AF65-F5344CB8AC3E}">
        <p14:creationId xmlns:p14="http://schemas.microsoft.com/office/powerpoint/2010/main" val="28152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64787" y="731971"/>
            <a:ext cx="68710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Santísimo José, </a:t>
            </a:r>
            <a:endParaRPr lang="es-ES" sz="2400" dirty="0" smtClean="0"/>
          </a:p>
          <a:p>
            <a:r>
              <a:rPr lang="es-ES" sz="2400" dirty="0" smtClean="0"/>
              <a:t>me </a:t>
            </a:r>
            <a:r>
              <a:rPr lang="es-ES" sz="2400" dirty="0"/>
              <a:t>compadezco de ti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el dolor que padeciste </a:t>
            </a:r>
            <a:endParaRPr lang="es-ES" sz="2400" dirty="0" smtClean="0"/>
          </a:p>
          <a:p>
            <a:r>
              <a:rPr lang="es-ES" sz="2400" dirty="0" smtClean="0"/>
              <a:t>en </a:t>
            </a:r>
            <a:r>
              <a:rPr lang="es-ES" sz="2400" dirty="0"/>
              <a:t>el destierro a Egipto, </a:t>
            </a:r>
            <a:endParaRPr lang="es-ES" sz="2400" dirty="0" smtClean="0"/>
          </a:p>
          <a:p>
            <a:r>
              <a:rPr lang="es-ES" sz="2400" dirty="0" smtClean="0"/>
              <a:t>para </a:t>
            </a:r>
            <a:r>
              <a:rPr lang="es-ES" sz="2400" dirty="0"/>
              <a:t>huir de la persecución </a:t>
            </a:r>
            <a:r>
              <a:rPr lang="es-ES" sz="2400" dirty="0" smtClean="0"/>
              <a:t>de </a:t>
            </a:r>
            <a:r>
              <a:rPr lang="es-ES" sz="2400" dirty="0"/>
              <a:t>Herodes;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el gozo con que se alivió tal aflicción, viendo caer a la presencia de Jesús </a:t>
            </a:r>
            <a:endParaRPr lang="es-ES" sz="2400" dirty="0" smtClean="0"/>
          </a:p>
          <a:p>
            <a:r>
              <a:rPr lang="es-ES" sz="2400" dirty="0" smtClean="0"/>
              <a:t>los </a:t>
            </a:r>
            <a:r>
              <a:rPr lang="es-ES" sz="2400" dirty="0"/>
              <a:t>ídolos de Egipto; </a:t>
            </a:r>
            <a:endParaRPr lang="es-ES" sz="2400" dirty="0" smtClean="0"/>
          </a:p>
          <a:p>
            <a:r>
              <a:rPr lang="es-ES" sz="2400" dirty="0" smtClean="0"/>
              <a:t>has </a:t>
            </a:r>
            <a:r>
              <a:rPr lang="es-ES" sz="2400" dirty="0"/>
              <a:t>S</a:t>
            </a:r>
            <a:r>
              <a:rPr lang="es-ES" sz="2400" dirty="0" smtClean="0"/>
              <a:t>anto </a:t>
            </a:r>
            <a:r>
              <a:rPr lang="es-ES" sz="2400" dirty="0"/>
              <a:t>glorioso, </a:t>
            </a:r>
            <a:endParaRPr lang="es-ES" sz="2400" dirty="0" smtClean="0"/>
          </a:p>
          <a:p>
            <a:r>
              <a:rPr lang="es-ES" sz="2400" dirty="0" smtClean="0"/>
              <a:t>que </a:t>
            </a:r>
            <a:r>
              <a:rPr lang="es-ES" sz="2400" dirty="0"/>
              <a:t>a la hora de mi muerte, </a:t>
            </a:r>
            <a:endParaRPr lang="es-ES" sz="2400" dirty="0" smtClean="0"/>
          </a:p>
          <a:p>
            <a:r>
              <a:rPr lang="es-ES" sz="2400" dirty="0" smtClean="0"/>
              <a:t>mi </a:t>
            </a:r>
            <a:r>
              <a:rPr lang="es-ES" sz="2400" dirty="0"/>
              <a:t>alma esté libre de los ídolos de la culpa: obligándote en memoria de este dolor y gozo con un Padre nuestro, </a:t>
            </a:r>
            <a:endParaRPr lang="es-ES" sz="2400" dirty="0" smtClean="0"/>
          </a:p>
          <a:p>
            <a:r>
              <a:rPr lang="es-ES" sz="2400" dirty="0" smtClean="0"/>
              <a:t>siete </a:t>
            </a:r>
            <a:r>
              <a:rPr lang="es-ES" sz="2400" dirty="0"/>
              <a:t>Ave Marías y un gloria</a:t>
            </a:r>
            <a:endParaRPr lang="es-CO" sz="2400" dirty="0"/>
          </a:p>
        </p:txBody>
      </p:sp>
      <p:pic>
        <p:nvPicPr>
          <p:cNvPr id="9218" name="Picture 2" descr="La huida a Egipto, 1600 de Bartolomé Carducho (1560-1593, Italy) |  Reproducciones De Arte Bartolomé Carducho | WahooAr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1" y="709186"/>
            <a:ext cx="4379633" cy="5285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59380" y="1655573"/>
            <a:ext cx="68710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Padre nuestro que estás en el cielo, </a:t>
            </a:r>
            <a:br>
              <a:rPr lang="es-CO" sz="2400" dirty="0"/>
            </a:br>
            <a:r>
              <a:rPr lang="es-CO" sz="2400" dirty="0"/>
              <a:t>santificado sea tu Nombre;</a:t>
            </a:r>
            <a:br>
              <a:rPr lang="es-CO" sz="2400" dirty="0"/>
            </a:br>
            <a:r>
              <a:rPr lang="es-CO" sz="2400" dirty="0"/>
              <a:t>venga a nosotros tu Reino;</a:t>
            </a:r>
            <a:br>
              <a:rPr lang="es-CO" sz="2400" dirty="0"/>
            </a:br>
            <a:r>
              <a:rPr lang="es-CO" sz="2400" dirty="0"/>
              <a:t>hágase tu voluntad </a:t>
            </a:r>
            <a:br>
              <a:rPr lang="es-CO" sz="2400" dirty="0"/>
            </a:br>
            <a:r>
              <a:rPr lang="es-CO" sz="2400" dirty="0"/>
              <a:t>en la tierra como en el cielo.</a:t>
            </a:r>
            <a:br>
              <a:rPr lang="es-CO" sz="2400" dirty="0"/>
            </a:br>
            <a:r>
              <a:rPr lang="es-CO" sz="2400" dirty="0"/>
              <a:t>Danos hoy </a:t>
            </a:r>
            <a:br>
              <a:rPr lang="es-CO" sz="2400" dirty="0"/>
            </a:br>
            <a:r>
              <a:rPr lang="es-CO" sz="2400" dirty="0"/>
              <a:t>nuestro pan de cada día;</a:t>
            </a:r>
            <a:br>
              <a:rPr lang="es-CO" sz="2400" dirty="0"/>
            </a:br>
            <a:r>
              <a:rPr lang="es-CO" sz="2400" dirty="0"/>
              <a:t>perdona nuestras ofensas,</a:t>
            </a:r>
            <a:br>
              <a:rPr lang="es-CO" sz="2400" dirty="0"/>
            </a:br>
            <a:r>
              <a:rPr lang="es-CO" sz="2400" dirty="0"/>
              <a:t>como también nosotros perdonamos </a:t>
            </a:r>
            <a:br>
              <a:rPr lang="es-CO" sz="2400" dirty="0"/>
            </a:br>
            <a:r>
              <a:rPr lang="es-CO" sz="2400" dirty="0"/>
              <a:t>a los que nos ofenden;</a:t>
            </a:r>
            <a:br>
              <a:rPr lang="es-CO" sz="2400" dirty="0"/>
            </a:br>
            <a:r>
              <a:rPr lang="es-CO" sz="2400" dirty="0"/>
              <a:t>no nos dejes caer en la tentación,</a:t>
            </a:r>
            <a:br>
              <a:rPr lang="es-CO" sz="2400" dirty="0"/>
            </a:br>
            <a:r>
              <a:rPr lang="es-CO" sz="2400" dirty="0"/>
              <a:t>y líbranos del mal. Amén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pic>
        <p:nvPicPr>
          <p:cNvPr id="7170" name="Picture 2" descr="ORAR POR LOS VIVOS Y LOS MUER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0" y="977461"/>
            <a:ext cx="4876800" cy="5202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75146" y="2209571"/>
            <a:ext cx="6871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Dios te salve, María, </a:t>
            </a:r>
            <a:br>
              <a:rPr lang="es-CO" sz="2400" dirty="0"/>
            </a:br>
            <a:r>
              <a:rPr lang="es-CO" sz="2400" dirty="0"/>
              <a:t>llena eres de gracia;</a:t>
            </a:r>
            <a:br>
              <a:rPr lang="es-CO" sz="2400" dirty="0"/>
            </a:br>
            <a:r>
              <a:rPr lang="es-CO" sz="2400" dirty="0"/>
              <a:t>el Señor es contigo.</a:t>
            </a:r>
            <a:br>
              <a:rPr lang="es-CO" sz="2400" dirty="0"/>
            </a:br>
            <a:r>
              <a:rPr lang="es-CO" sz="2400" dirty="0"/>
              <a:t>Bendita Tú eres </a:t>
            </a:r>
            <a:br>
              <a:rPr lang="es-CO" sz="2400" dirty="0"/>
            </a:br>
            <a:r>
              <a:rPr lang="es-CO" sz="2400" dirty="0"/>
              <a:t>entre todas las mujeres,</a:t>
            </a:r>
            <a:br>
              <a:rPr lang="es-CO" sz="2400" dirty="0"/>
            </a:br>
            <a:r>
              <a:rPr lang="es-CO" sz="2400" dirty="0"/>
              <a:t>y bendito es el fruto de tu vientre, Jesús. </a:t>
            </a:r>
            <a:br>
              <a:rPr lang="es-CO" sz="2400" dirty="0"/>
            </a:br>
            <a:r>
              <a:rPr lang="es-CO" sz="2400" dirty="0"/>
              <a:t>Santa María, Madre de Dios,</a:t>
            </a:r>
            <a:br>
              <a:rPr lang="es-CO" sz="2400" dirty="0"/>
            </a:br>
            <a:r>
              <a:rPr lang="es-CO" sz="2400" dirty="0"/>
              <a:t>ruega por nosotros, pecadores,</a:t>
            </a:r>
            <a:br>
              <a:rPr lang="es-CO" sz="2400" dirty="0"/>
            </a:br>
            <a:r>
              <a:rPr lang="es-CO" sz="2400" dirty="0"/>
              <a:t>ahora y en la hora de nuestra muerte. Amén</a:t>
            </a:r>
          </a:p>
        </p:txBody>
      </p:sp>
      <p:pic>
        <p:nvPicPr>
          <p:cNvPr id="6146" name="Picture 2" descr="Santa María Madre de Dios | Blog Padre Ismael Oj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36" y="1170754"/>
            <a:ext cx="3628149" cy="5047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41723" y="1648496"/>
            <a:ext cx="266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</a:rPr>
              <a:t>(7 veces)</a:t>
            </a:r>
            <a:endParaRPr lang="es-CO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20622" y="2367226"/>
            <a:ext cx="6871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Gloria al Padre</a:t>
            </a:r>
            <a:br>
              <a:rPr lang="es-CO" sz="2400" dirty="0"/>
            </a:br>
            <a:r>
              <a:rPr lang="es-CO" sz="2400" dirty="0"/>
              <a:t>y al Hijo</a:t>
            </a:r>
            <a:br>
              <a:rPr lang="es-CO" sz="2400" dirty="0"/>
            </a:br>
            <a:r>
              <a:rPr lang="es-CO" sz="2400" dirty="0"/>
              <a:t>y al Espíritu Santo.</a:t>
            </a:r>
            <a:br>
              <a:rPr lang="es-CO" sz="2400" dirty="0"/>
            </a:br>
            <a:r>
              <a:rPr lang="es-CO" sz="2400" dirty="0"/>
              <a:t>Como era en el principio,</a:t>
            </a:r>
            <a:br>
              <a:rPr lang="es-CO" sz="2400" dirty="0"/>
            </a:br>
            <a:r>
              <a:rPr lang="es-CO" sz="2400" dirty="0"/>
              <a:t>ahora y siempre,</a:t>
            </a:r>
            <a:br>
              <a:rPr lang="es-CO" sz="2400" dirty="0"/>
            </a:br>
            <a:r>
              <a:rPr lang="es-CO" sz="2400" dirty="0"/>
              <a:t>por los siglos de los siglos. </a:t>
            </a:r>
            <a:r>
              <a:rPr lang="es-CO" sz="2400" dirty="0" smtClean="0"/>
              <a:t>Amén.</a:t>
            </a:r>
            <a:endParaRPr lang="es-CO" sz="2400" dirty="0"/>
          </a:p>
        </p:txBody>
      </p:sp>
      <p:pic>
        <p:nvPicPr>
          <p:cNvPr id="5122" name="Picture 2" descr="LA SANTISIMA TRINIDAD - Padre Edward Broom, OMV (P.Escobita) | Santisima  trinidad, Trinidad, Oración de san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9" y="676910"/>
            <a:ext cx="4596195" cy="64806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3049" y="1567543"/>
            <a:ext cx="6871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Te suplico, castísimo José, </a:t>
            </a:r>
            <a:endParaRPr lang="es-CO" sz="3600" dirty="0" smtClean="0"/>
          </a:p>
          <a:p>
            <a:r>
              <a:rPr lang="es-CO" sz="3600" dirty="0" smtClean="0"/>
              <a:t>te </a:t>
            </a:r>
            <a:r>
              <a:rPr lang="es-CO" sz="3600" dirty="0" smtClean="0"/>
              <a:t>dignes ampárame ahora </a:t>
            </a:r>
          </a:p>
          <a:p>
            <a:r>
              <a:rPr lang="es-CO" sz="3600" dirty="0" smtClean="0"/>
              <a:t>y en el tiempo de mi agonía, y de asistirme </a:t>
            </a:r>
          </a:p>
          <a:p>
            <a:r>
              <a:rPr lang="es-CO" sz="3600" dirty="0" smtClean="0"/>
              <a:t>con Jesús y María, </a:t>
            </a:r>
          </a:p>
          <a:p>
            <a:r>
              <a:rPr lang="es-CO" sz="3600" dirty="0" smtClean="0"/>
              <a:t>en aquel tremendo día. Amén</a:t>
            </a:r>
            <a:endParaRPr lang="es-CO" sz="3600" dirty="0"/>
          </a:p>
        </p:txBody>
      </p:sp>
      <p:pic>
        <p:nvPicPr>
          <p:cNvPr id="3074" name="Picture 2" descr="Deleg Familia y Vida Toledo ar Twitter: “#SagradaFamilia de Nazaret ruega  por nuestras familias!!! #JornadaSagradaFamilia2017 Foto @ecclesiadigital…  https://t.co/5uPLe83oXp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40" y="1567543"/>
            <a:ext cx="5488481" cy="54244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3800" y="303295"/>
            <a:ext cx="609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accent1"/>
                </a:solidFill>
              </a:rPr>
              <a:t>El regreso a Nazaret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03751" y="1813034"/>
            <a:ext cx="66996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Muerto </a:t>
            </a:r>
            <a:r>
              <a:rPr lang="es-CO" sz="2000" dirty="0"/>
              <a:t>Herodes, </a:t>
            </a:r>
            <a:r>
              <a:rPr lang="es-CO" sz="2000" dirty="0" smtClean="0"/>
              <a:t>el Ángel </a:t>
            </a:r>
            <a:r>
              <a:rPr lang="es-CO" sz="2000" dirty="0"/>
              <a:t>del Señor </a:t>
            </a:r>
            <a:endParaRPr lang="es-CO" sz="2000" dirty="0" smtClean="0"/>
          </a:p>
          <a:p>
            <a:r>
              <a:rPr lang="es-CO" sz="2000" dirty="0" smtClean="0"/>
              <a:t>se </a:t>
            </a:r>
            <a:r>
              <a:rPr lang="es-CO" sz="2000" dirty="0"/>
              <a:t>apareció en sueños a José en Egipto y le dijo: </a:t>
            </a:r>
            <a:r>
              <a:rPr lang="es-CO" sz="2000" dirty="0" smtClean="0"/>
              <a:t>«</a:t>
            </a:r>
            <a:r>
              <a:rPr lang="es-CO" sz="2000" dirty="0"/>
              <a:t>Levántate, toma contigo al niño y a su madre,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ponte en camino a</a:t>
            </a:r>
            <a:r>
              <a:rPr lang="es-CO" sz="2000" dirty="0" smtClean="0"/>
              <a:t> </a:t>
            </a:r>
            <a:r>
              <a:rPr lang="es-CO" sz="2000" dirty="0"/>
              <a:t>la tierra de Israel; </a:t>
            </a:r>
            <a:endParaRPr lang="es-CO" sz="2000" dirty="0" smtClean="0"/>
          </a:p>
          <a:p>
            <a:r>
              <a:rPr lang="es-CO" sz="2000" dirty="0" smtClean="0"/>
              <a:t>pues </a:t>
            </a:r>
            <a:r>
              <a:rPr lang="es-CO" sz="2000" dirty="0"/>
              <a:t>ya han muerto </a:t>
            </a:r>
            <a:endParaRPr lang="es-CO" sz="2000" dirty="0" smtClean="0"/>
          </a:p>
          <a:p>
            <a:r>
              <a:rPr lang="es-CO" sz="2000" dirty="0" smtClean="0"/>
              <a:t>los </a:t>
            </a:r>
            <a:r>
              <a:rPr lang="es-CO" sz="2000" dirty="0"/>
              <a:t>que buscaban la vida del niño.» </a:t>
            </a:r>
            <a:endParaRPr lang="es-CO" sz="2000" dirty="0" smtClean="0"/>
          </a:p>
          <a:p>
            <a:r>
              <a:rPr lang="es-CO" sz="2000" dirty="0" smtClean="0"/>
              <a:t>El </a:t>
            </a:r>
            <a:r>
              <a:rPr lang="es-CO" sz="2000" dirty="0"/>
              <a:t>se levantó, tomó consigo al niño y a su madre,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entró en tierra de Israel. </a:t>
            </a:r>
            <a:endParaRPr lang="es-CO" sz="2000" dirty="0" smtClean="0"/>
          </a:p>
          <a:p>
            <a:r>
              <a:rPr lang="es-CO" sz="2000" dirty="0" smtClean="0"/>
              <a:t>Pero </a:t>
            </a:r>
            <a:r>
              <a:rPr lang="es-CO" sz="2000" dirty="0"/>
              <a:t>al enterarse de que </a:t>
            </a:r>
            <a:r>
              <a:rPr lang="es-CO" sz="2000" dirty="0" err="1"/>
              <a:t>Arquelao</a:t>
            </a:r>
            <a:r>
              <a:rPr lang="es-CO" sz="2000" dirty="0"/>
              <a:t> </a:t>
            </a:r>
            <a:endParaRPr lang="es-CO" sz="2000" dirty="0" smtClean="0"/>
          </a:p>
          <a:p>
            <a:r>
              <a:rPr lang="es-CO" sz="2000" dirty="0" smtClean="0"/>
              <a:t>reinaba </a:t>
            </a:r>
            <a:r>
              <a:rPr lang="es-CO" sz="2000" dirty="0"/>
              <a:t>en Judea en lugar de su padre Herodes, tuvo miedo de ir allí;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avisado en sueños, se retiró a la región de Galilea, </a:t>
            </a:r>
            <a:r>
              <a:rPr lang="es-CO" sz="2000" dirty="0" smtClean="0"/>
              <a:t>y </a:t>
            </a:r>
            <a:r>
              <a:rPr lang="es-CO" sz="2000" dirty="0"/>
              <a:t>fue a vivir en una ciudad llamada Nazaret; </a:t>
            </a:r>
            <a:endParaRPr lang="es-CO" sz="2000" dirty="0" smtClean="0"/>
          </a:p>
          <a:p>
            <a:r>
              <a:rPr lang="es-CO" sz="2000" dirty="0" smtClean="0"/>
              <a:t>para </a:t>
            </a:r>
            <a:r>
              <a:rPr lang="es-CO" sz="2000" dirty="0"/>
              <a:t>que se cumpliese el oráculo de los profetas: Será llamado </a:t>
            </a:r>
            <a:r>
              <a:rPr lang="es-CO" sz="2000" dirty="0" err="1"/>
              <a:t>Nazoreo</a:t>
            </a:r>
            <a:r>
              <a:rPr lang="es-CO" sz="2000" dirty="0" smtClean="0"/>
              <a:t>.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186855" y="1223032"/>
            <a:ext cx="190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Mateo 2, 19-23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1456644" y="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266" name="Picture 2" descr="ABALARTE SUBASTAS - ESCUELA ESPAÑOLA, S. XVIII - Sagrada Familia o Regreso  de Egipto - Pintura - Pintura Antig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r="12383"/>
          <a:stretch/>
        </p:blipFill>
        <p:spPr bwMode="auto">
          <a:xfrm>
            <a:off x="336719" y="841902"/>
            <a:ext cx="4337081" cy="57279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28745" y="1995994"/>
            <a:ext cx="6871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Salve, José, hombre justo, </a:t>
            </a:r>
          </a:p>
          <a:p>
            <a:r>
              <a:rPr lang="es-CO" sz="2400" b="1" dirty="0"/>
              <a:t>Dios te escogió como esposo de María </a:t>
            </a:r>
          </a:p>
          <a:p>
            <a:r>
              <a:rPr lang="es-CO" sz="2400" b="1" dirty="0"/>
              <a:t>y Jesús te </a:t>
            </a:r>
            <a:r>
              <a:rPr lang="es-CO" sz="2400" b="1" dirty="0" smtClean="0"/>
              <a:t>honró </a:t>
            </a:r>
            <a:r>
              <a:rPr lang="es-CO" sz="2400" b="1" dirty="0"/>
              <a:t>con el nombre de padre. </a:t>
            </a:r>
          </a:p>
          <a:p>
            <a:endParaRPr lang="es-CO" sz="2400" b="1" dirty="0" smtClean="0"/>
          </a:p>
        </p:txBody>
      </p:sp>
      <p:pic>
        <p:nvPicPr>
          <p:cNvPr id="2052" name="Picture 4" descr="SOLEMNIDAD DE SAN JOSÉ, ESPOSO DE LA VIRGEN MA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8" y="733354"/>
            <a:ext cx="4652907" cy="5970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28745" y="416533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chemeClr val="accent1"/>
                </a:solidFill>
              </a:rPr>
              <a:t>Salve, custodio del Redentor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y protector de la Iglesia universal,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protege nuestras familias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y asístenos en la hora de la muerte. Amen.</a:t>
            </a:r>
          </a:p>
        </p:txBody>
      </p:sp>
    </p:spTree>
    <p:extLst>
      <p:ext uri="{BB962C8B-B14F-4D97-AF65-F5344CB8AC3E}">
        <p14:creationId xmlns:p14="http://schemas.microsoft.com/office/powerpoint/2010/main" val="14591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28745" y="1995994"/>
            <a:ext cx="6871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Salve, José, hombre justo, </a:t>
            </a:r>
          </a:p>
          <a:p>
            <a:r>
              <a:rPr lang="es-CO" sz="2400" b="1" dirty="0"/>
              <a:t>Dios te escogió como esposo de María </a:t>
            </a:r>
          </a:p>
          <a:p>
            <a:r>
              <a:rPr lang="es-CO" sz="2400" b="1" dirty="0"/>
              <a:t>y Jesús te </a:t>
            </a:r>
            <a:r>
              <a:rPr lang="es-CO" sz="2400" b="1" dirty="0" smtClean="0"/>
              <a:t>honró </a:t>
            </a:r>
            <a:r>
              <a:rPr lang="es-CO" sz="2400" b="1" dirty="0"/>
              <a:t>con el nombre de padre. </a:t>
            </a:r>
          </a:p>
          <a:p>
            <a:endParaRPr lang="es-CO" sz="2400" b="1" dirty="0" smtClean="0"/>
          </a:p>
        </p:txBody>
      </p:sp>
      <p:pic>
        <p:nvPicPr>
          <p:cNvPr id="2052" name="Picture 4" descr="SOLEMNIDAD DE SAN JOSÉ, ESPOSO DE LA VIRGEN MA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8" y="733354"/>
            <a:ext cx="4652907" cy="5970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28745" y="416533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chemeClr val="accent1"/>
                </a:solidFill>
              </a:rPr>
              <a:t>Salve, custodio del Redentor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y protector de la Iglesia universal,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protege nuestras familias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y asístenos en la hora de la muerte. Amen.</a:t>
            </a:r>
          </a:p>
        </p:txBody>
      </p:sp>
    </p:spTree>
    <p:extLst>
      <p:ext uri="{BB962C8B-B14F-4D97-AF65-F5344CB8AC3E}">
        <p14:creationId xmlns:p14="http://schemas.microsoft.com/office/powerpoint/2010/main" val="13945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29577" y="731971"/>
            <a:ext cx="70062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Santísimo José, </a:t>
            </a:r>
            <a:endParaRPr lang="es-ES" sz="2400" dirty="0" smtClean="0"/>
          </a:p>
          <a:p>
            <a:r>
              <a:rPr lang="es-ES" sz="2400" dirty="0" smtClean="0"/>
              <a:t>me </a:t>
            </a:r>
            <a:r>
              <a:rPr lang="es-ES" sz="2400" dirty="0"/>
              <a:t>compadezco de ti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el dolor que padeciste, </a:t>
            </a:r>
            <a:endParaRPr lang="es-ES" sz="2400" dirty="0" smtClean="0"/>
          </a:p>
          <a:p>
            <a:r>
              <a:rPr lang="es-ES" sz="2400" dirty="0" smtClean="0"/>
              <a:t>al </a:t>
            </a:r>
            <a:r>
              <a:rPr lang="es-ES" sz="2400" dirty="0"/>
              <a:t>tener que regresar a tu tierra, </a:t>
            </a:r>
            <a:endParaRPr lang="es-ES" sz="2400" dirty="0" smtClean="0"/>
          </a:p>
          <a:p>
            <a:r>
              <a:rPr lang="es-ES" sz="2400" dirty="0" smtClean="0"/>
              <a:t>sabiendo </a:t>
            </a:r>
            <a:r>
              <a:rPr lang="es-ES" sz="2400" dirty="0"/>
              <a:t>que reinaba </a:t>
            </a:r>
            <a:r>
              <a:rPr lang="es-ES" sz="2400" dirty="0" err="1"/>
              <a:t>Arquelao</a:t>
            </a:r>
            <a:r>
              <a:rPr lang="es-ES" sz="2400" dirty="0"/>
              <a:t>, </a:t>
            </a:r>
            <a:endParaRPr lang="es-ES" sz="2400" dirty="0" smtClean="0"/>
          </a:p>
          <a:p>
            <a:r>
              <a:rPr lang="es-ES" sz="2400" dirty="0" smtClean="0"/>
              <a:t>hijo </a:t>
            </a:r>
            <a:r>
              <a:rPr lang="es-ES" sz="2400" dirty="0"/>
              <a:t>de Herodes, </a:t>
            </a:r>
            <a:endParaRPr lang="es-ES" sz="2400" dirty="0" smtClean="0"/>
          </a:p>
          <a:p>
            <a:r>
              <a:rPr lang="es-ES" sz="2400" dirty="0" smtClean="0"/>
              <a:t>temiendo </a:t>
            </a:r>
            <a:r>
              <a:rPr lang="es-ES" sz="2400" dirty="0"/>
              <a:t>que padeciera tu hijo Jesús;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el gozo </a:t>
            </a:r>
            <a:r>
              <a:rPr lang="es-ES" sz="2400" dirty="0" smtClean="0"/>
              <a:t>que </a:t>
            </a:r>
            <a:r>
              <a:rPr lang="es-ES" sz="2400" dirty="0"/>
              <a:t>con el anuncio </a:t>
            </a:r>
            <a:r>
              <a:rPr lang="es-ES" sz="2400" dirty="0" smtClean="0"/>
              <a:t>del Ángel</a:t>
            </a:r>
          </a:p>
          <a:p>
            <a:r>
              <a:rPr lang="es-ES" sz="2400" dirty="0" smtClean="0"/>
              <a:t>Que calmó tu congoja al anunciar seguridad; </a:t>
            </a:r>
            <a:r>
              <a:rPr lang="es-ES" sz="2400" dirty="0"/>
              <a:t>has </a:t>
            </a:r>
            <a:r>
              <a:rPr lang="es-ES" sz="2400" dirty="0" smtClean="0"/>
              <a:t>Santo </a:t>
            </a:r>
            <a:r>
              <a:rPr lang="es-ES" sz="2400" dirty="0"/>
              <a:t>glorioso, </a:t>
            </a:r>
            <a:endParaRPr lang="es-ES" sz="2400" dirty="0" smtClean="0"/>
          </a:p>
          <a:p>
            <a:r>
              <a:rPr lang="es-ES" sz="2400" dirty="0" smtClean="0"/>
              <a:t>que </a:t>
            </a:r>
            <a:r>
              <a:rPr lang="es-ES" sz="2400" dirty="0"/>
              <a:t>a la hora de mi muerte </a:t>
            </a:r>
            <a:endParaRPr lang="es-ES" sz="2400" dirty="0" smtClean="0"/>
          </a:p>
          <a:p>
            <a:r>
              <a:rPr lang="es-ES" sz="2400" dirty="0" smtClean="0"/>
              <a:t>este </a:t>
            </a:r>
            <a:r>
              <a:rPr lang="es-ES" sz="2400" dirty="0"/>
              <a:t>mi alma libre de las congojas, </a:t>
            </a:r>
            <a:endParaRPr lang="es-ES" sz="2400" dirty="0" smtClean="0"/>
          </a:p>
          <a:p>
            <a:r>
              <a:rPr lang="es-ES" sz="2400" dirty="0" smtClean="0"/>
              <a:t>que </a:t>
            </a:r>
            <a:r>
              <a:rPr lang="es-ES" sz="2400" dirty="0"/>
              <a:t>me impidan la seguridad de la gloria: obligándote en memoria de este dolor </a:t>
            </a:r>
            <a:endParaRPr lang="es-ES" sz="2400" dirty="0" smtClean="0"/>
          </a:p>
          <a:p>
            <a:r>
              <a:rPr lang="es-ES" sz="2400" dirty="0" smtClean="0"/>
              <a:t>y </a:t>
            </a:r>
            <a:r>
              <a:rPr lang="es-ES" sz="2400" dirty="0"/>
              <a:t>gozo con un Padre nuestro, </a:t>
            </a:r>
            <a:endParaRPr lang="es-ES" sz="2400" dirty="0" smtClean="0"/>
          </a:p>
          <a:p>
            <a:r>
              <a:rPr lang="es-ES" sz="2400" dirty="0" smtClean="0"/>
              <a:t>siete </a:t>
            </a:r>
            <a:r>
              <a:rPr lang="es-ES" sz="2400" dirty="0"/>
              <a:t>Ave Marías y un gloria.</a:t>
            </a:r>
            <a:endParaRPr lang="es-CO" sz="2400" dirty="0"/>
          </a:p>
        </p:txBody>
      </p:sp>
      <p:pic>
        <p:nvPicPr>
          <p:cNvPr id="10242" name="Picture 2" descr="Jesucristo a los 12 a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1" y="731971"/>
            <a:ext cx="4256099" cy="5453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59380" y="1655573"/>
            <a:ext cx="68710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Padre nuestro que estás en el cielo, </a:t>
            </a:r>
            <a:br>
              <a:rPr lang="es-CO" sz="2400" dirty="0"/>
            </a:br>
            <a:r>
              <a:rPr lang="es-CO" sz="2400" dirty="0"/>
              <a:t>santificado sea tu Nombre;</a:t>
            </a:r>
            <a:br>
              <a:rPr lang="es-CO" sz="2400" dirty="0"/>
            </a:br>
            <a:r>
              <a:rPr lang="es-CO" sz="2400" dirty="0"/>
              <a:t>venga a nosotros tu Reino;</a:t>
            </a:r>
            <a:br>
              <a:rPr lang="es-CO" sz="2400" dirty="0"/>
            </a:br>
            <a:r>
              <a:rPr lang="es-CO" sz="2400" dirty="0"/>
              <a:t>hágase tu voluntad </a:t>
            </a:r>
            <a:br>
              <a:rPr lang="es-CO" sz="2400" dirty="0"/>
            </a:br>
            <a:r>
              <a:rPr lang="es-CO" sz="2400" dirty="0"/>
              <a:t>en la tierra como en el cielo.</a:t>
            </a:r>
            <a:br>
              <a:rPr lang="es-CO" sz="2400" dirty="0"/>
            </a:br>
            <a:r>
              <a:rPr lang="es-CO" sz="2400" dirty="0"/>
              <a:t>Danos hoy </a:t>
            </a:r>
            <a:br>
              <a:rPr lang="es-CO" sz="2400" dirty="0"/>
            </a:br>
            <a:r>
              <a:rPr lang="es-CO" sz="2400" dirty="0"/>
              <a:t>nuestro pan de cada día;</a:t>
            </a:r>
            <a:br>
              <a:rPr lang="es-CO" sz="2400" dirty="0"/>
            </a:br>
            <a:r>
              <a:rPr lang="es-CO" sz="2400" dirty="0"/>
              <a:t>perdona nuestras ofensas,</a:t>
            </a:r>
            <a:br>
              <a:rPr lang="es-CO" sz="2400" dirty="0"/>
            </a:br>
            <a:r>
              <a:rPr lang="es-CO" sz="2400" dirty="0"/>
              <a:t>como también nosotros perdonamos </a:t>
            </a:r>
            <a:br>
              <a:rPr lang="es-CO" sz="2400" dirty="0"/>
            </a:br>
            <a:r>
              <a:rPr lang="es-CO" sz="2400" dirty="0"/>
              <a:t>a los que nos ofenden;</a:t>
            </a:r>
            <a:br>
              <a:rPr lang="es-CO" sz="2400" dirty="0"/>
            </a:br>
            <a:r>
              <a:rPr lang="es-CO" sz="2400" dirty="0"/>
              <a:t>no nos dejes caer en la tentación,</a:t>
            </a:r>
            <a:br>
              <a:rPr lang="es-CO" sz="2400" dirty="0"/>
            </a:br>
            <a:r>
              <a:rPr lang="es-CO" sz="2400" dirty="0"/>
              <a:t>y líbranos del mal. Amén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pic>
        <p:nvPicPr>
          <p:cNvPr id="7170" name="Picture 2" descr="ORAR POR LOS VIVOS Y LOS MUER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0" y="977461"/>
            <a:ext cx="4876800" cy="5202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75146" y="2209571"/>
            <a:ext cx="6871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Dios te salve, María, </a:t>
            </a:r>
            <a:br>
              <a:rPr lang="es-CO" sz="2400" dirty="0"/>
            </a:br>
            <a:r>
              <a:rPr lang="es-CO" sz="2400" dirty="0"/>
              <a:t>llena eres de gracia;</a:t>
            </a:r>
            <a:br>
              <a:rPr lang="es-CO" sz="2400" dirty="0"/>
            </a:br>
            <a:r>
              <a:rPr lang="es-CO" sz="2400" dirty="0"/>
              <a:t>el Señor es contigo.</a:t>
            </a:r>
            <a:br>
              <a:rPr lang="es-CO" sz="2400" dirty="0"/>
            </a:br>
            <a:r>
              <a:rPr lang="es-CO" sz="2400" dirty="0"/>
              <a:t>Bendita Tú eres </a:t>
            </a:r>
            <a:br>
              <a:rPr lang="es-CO" sz="2400" dirty="0"/>
            </a:br>
            <a:r>
              <a:rPr lang="es-CO" sz="2400" dirty="0"/>
              <a:t>entre todas las mujeres,</a:t>
            </a:r>
            <a:br>
              <a:rPr lang="es-CO" sz="2400" dirty="0"/>
            </a:br>
            <a:r>
              <a:rPr lang="es-CO" sz="2400" dirty="0"/>
              <a:t>y bendito es el fruto de tu vientre, Jesús. </a:t>
            </a:r>
            <a:br>
              <a:rPr lang="es-CO" sz="2400" dirty="0"/>
            </a:br>
            <a:r>
              <a:rPr lang="es-CO" sz="2400" dirty="0"/>
              <a:t>Santa María, Madre de Dios,</a:t>
            </a:r>
            <a:br>
              <a:rPr lang="es-CO" sz="2400" dirty="0"/>
            </a:br>
            <a:r>
              <a:rPr lang="es-CO" sz="2400" dirty="0"/>
              <a:t>ruega por nosotros, pecadores,</a:t>
            </a:r>
            <a:br>
              <a:rPr lang="es-CO" sz="2400" dirty="0"/>
            </a:br>
            <a:r>
              <a:rPr lang="es-CO" sz="2400" dirty="0"/>
              <a:t>ahora y en la hora de nuestra muerte. Amén</a:t>
            </a:r>
          </a:p>
        </p:txBody>
      </p:sp>
      <p:pic>
        <p:nvPicPr>
          <p:cNvPr id="6146" name="Picture 2" descr="Santa María Madre de Dios | Blog Padre Ismael Oj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36" y="1170754"/>
            <a:ext cx="3628149" cy="5047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41723" y="1648496"/>
            <a:ext cx="266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</a:rPr>
              <a:t>(7 veces)</a:t>
            </a:r>
            <a:endParaRPr lang="es-CO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20622" y="2367226"/>
            <a:ext cx="6871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Gloria al Padre</a:t>
            </a:r>
            <a:br>
              <a:rPr lang="es-CO" sz="2400" dirty="0"/>
            </a:br>
            <a:r>
              <a:rPr lang="es-CO" sz="2400" dirty="0"/>
              <a:t>y al Hijo</a:t>
            </a:r>
            <a:br>
              <a:rPr lang="es-CO" sz="2400" dirty="0"/>
            </a:br>
            <a:r>
              <a:rPr lang="es-CO" sz="2400" dirty="0"/>
              <a:t>y al Espíritu Santo.</a:t>
            </a:r>
            <a:br>
              <a:rPr lang="es-CO" sz="2400" dirty="0"/>
            </a:br>
            <a:r>
              <a:rPr lang="es-CO" sz="2400" dirty="0"/>
              <a:t>Como era en el principio,</a:t>
            </a:r>
            <a:br>
              <a:rPr lang="es-CO" sz="2400" dirty="0"/>
            </a:br>
            <a:r>
              <a:rPr lang="es-CO" sz="2400" dirty="0"/>
              <a:t>ahora y siempre,</a:t>
            </a:r>
            <a:br>
              <a:rPr lang="es-CO" sz="2400" dirty="0"/>
            </a:br>
            <a:r>
              <a:rPr lang="es-CO" sz="2400" dirty="0"/>
              <a:t>por los siglos de los siglos. </a:t>
            </a:r>
            <a:r>
              <a:rPr lang="es-CO" sz="2400" dirty="0" smtClean="0"/>
              <a:t>Amén.</a:t>
            </a:r>
            <a:endParaRPr lang="es-CO" sz="2400" dirty="0"/>
          </a:p>
        </p:txBody>
      </p:sp>
      <p:pic>
        <p:nvPicPr>
          <p:cNvPr id="5122" name="Picture 2" descr="LA SANTISIMA TRINIDAD - Padre Edward Broom, OMV (P.Escobita) | Santisima  trinidad, Trinidad, Oración de san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9" y="676910"/>
            <a:ext cx="4596195" cy="64806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3049" y="1567543"/>
            <a:ext cx="6871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Te suplico, castísimo José, </a:t>
            </a:r>
            <a:endParaRPr lang="es-CO" sz="3600" dirty="0" smtClean="0"/>
          </a:p>
          <a:p>
            <a:r>
              <a:rPr lang="es-CO" sz="3600" dirty="0" smtClean="0"/>
              <a:t>te </a:t>
            </a:r>
            <a:r>
              <a:rPr lang="es-CO" sz="3600" dirty="0" smtClean="0"/>
              <a:t>dignes ampárame ahora </a:t>
            </a:r>
          </a:p>
          <a:p>
            <a:r>
              <a:rPr lang="es-CO" sz="3600" dirty="0" smtClean="0"/>
              <a:t>y en el tiempo de mi agonía, y de asistirme </a:t>
            </a:r>
          </a:p>
          <a:p>
            <a:r>
              <a:rPr lang="es-CO" sz="3600" dirty="0" smtClean="0"/>
              <a:t>con Jesús y María, </a:t>
            </a:r>
          </a:p>
          <a:p>
            <a:r>
              <a:rPr lang="es-CO" sz="3600" dirty="0" smtClean="0"/>
              <a:t>en aquel tremendo día. Amén</a:t>
            </a:r>
            <a:endParaRPr lang="es-CO" sz="3600" dirty="0"/>
          </a:p>
        </p:txBody>
      </p:sp>
      <p:pic>
        <p:nvPicPr>
          <p:cNvPr id="3074" name="Picture 2" descr="Deleg Familia y Vida Toledo ar Twitter: “#SagradaFamilia de Nazaret ruega  por nuestras familias!!! #JornadaSagradaFamilia2017 Foto @ecclesiadigital…  https://t.co/5uPLe83oXp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40" y="1567543"/>
            <a:ext cx="5488481" cy="54244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89420" y="215444"/>
            <a:ext cx="788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accent1"/>
                </a:solidFill>
              </a:rPr>
              <a:t>La pérdida y hallazgo del Niño</a:t>
            </a:r>
            <a:endParaRPr lang="es-CO" sz="4000" b="1" dirty="0">
              <a:solidFill>
                <a:schemeClr val="accent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09582" y="1292662"/>
            <a:ext cx="66996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Cuando tuvo doce años, </a:t>
            </a:r>
            <a:endParaRPr lang="es-CO" sz="2000" dirty="0" smtClean="0"/>
          </a:p>
          <a:p>
            <a:r>
              <a:rPr lang="es-CO" sz="2000" dirty="0" smtClean="0"/>
              <a:t>subieron </a:t>
            </a:r>
            <a:r>
              <a:rPr lang="es-CO" sz="2000" dirty="0"/>
              <a:t>ellos como de costumbre a la fiesta </a:t>
            </a:r>
            <a:endParaRPr lang="es-CO" sz="2000" dirty="0" smtClean="0"/>
          </a:p>
          <a:p>
            <a:r>
              <a:rPr lang="es-CO" sz="2000" dirty="0" smtClean="0"/>
              <a:t>y</a:t>
            </a:r>
            <a:r>
              <a:rPr lang="es-CO" sz="2000" dirty="0"/>
              <a:t>, al volverse, pasados los días, </a:t>
            </a:r>
            <a:endParaRPr lang="es-CO" sz="2000" dirty="0" smtClean="0"/>
          </a:p>
          <a:p>
            <a:r>
              <a:rPr lang="es-CO" sz="2000" dirty="0" smtClean="0"/>
              <a:t>el </a:t>
            </a:r>
            <a:r>
              <a:rPr lang="es-CO" sz="2000" dirty="0"/>
              <a:t>niño Jesús se quedó en Jerusalén, </a:t>
            </a:r>
            <a:endParaRPr lang="es-CO" sz="2000" dirty="0" smtClean="0"/>
          </a:p>
          <a:p>
            <a:r>
              <a:rPr lang="es-CO" sz="2000" dirty="0" smtClean="0"/>
              <a:t>sin </a:t>
            </a:r>
            <a:r>
              <a:rPr lang="es-CO" sz="2000" dirty="0"/>
              <a:t>saberlo </a:t>
            </a:r>
            <a:r>
              <a:rPr lang="es-CO" sz="2000" dirty="0" smtClean="0"/>
              <a:t>sus </a:t>
            </a:r>
            <a:r>
              <a:rPr lang="es-CO" sz="2000" dirty="0"/>
              <a:t>padres. </a:t>
            </a:r>
            <a:endParaRPr lang="es-CO" sz="2000" dirty="0" smtClean="0"/>
          </a:p>
          <a:p>
            <a:r>
              <a:rPr lang="es-CO" sz="2000" dirty="0" smtClean="0"/>
              <a:t>Pero </a:t>
            </a:r>
            <a:r>
              <a:rPr lang="es-CO" sz="2000" dirty="0"/>
              <a:t>creyendo que estaría en la caravana, </a:t>
            </a:r>
            <a:endParaRPr lang="es-CO" sz="2000" dirty="0" smtClean="0"/>
          </a:p>
          <a:p>
            <a:r>
              <a:rPr lang="es-CO" sz="2000" dirty="0" smtClean="0"/>
              <a:t>hicieron </a:t>
            </a:r>
            <a:r>
              <a:rPr lang="es-CO" sz="2000" dirty="0"/>
              <a:t>un día de camino,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le buscaban entre los parientes y conocidos; </a:t>
            </a:r>
          </a:p>
          <a:p>
            <a:r>
              <a:rPr lang="es-CO" sz="2000" dirty="0" smtClean="0"/>
              <a:t>pero </a:t>
            </a:r>
            <a:r>
              <a:rPr lang="es-CO" sz="2000" dirty="0"/>
              <a:t>al no encontrarle, </a:t>
            </a:r>
            <a:endParaRPr lang="es-CO" sz="2000" dirty="0" smtClean="0"/>
          </a:p>
          <a:p>
            <a:r>
              <a:rPr lang="es-CO" sz="2000" dirty="0" smtClean="0"/>
              <a:t>se </a:t>
            </a:r>
            <a:r>
              <a:rPr lang="es-CO" sz="2000" dirty="0"/>
              <a:t>volvieron a Jerusalén en su busca. </a:t>
            </a:r>
            <a:endParaRPr lang="es-CO" sz="2000" dirty="0" smtClean="0"/>
          </a:p>
          <a:p>
            <a:r>
              <a:rPr lang="es-CO" sz="2000" dirty="0" smtClean="0"/>
              <a:t>Y </a:t>
            </a:r>
            <a:r>
              <a:rPr lang="es-CO" sz="2000" dirty="0"/>
              <a:t>sucedió que, al cabo de tres días, </a:t>
            </a:r>
            <a:endParaRPr lang="es-CO" sz="2000" dirty="0" smtClean="0"/>
          </a:p>
          <a:p>
            <a:r>
              <a:rPr lang="es-CO" sz="2000" dirty="0" smtClean="0"/>
              <a:t>le </a:t>
            </a:r>
            <a:r>
              <a:rPr lang="es-CO" sz="2000" dirty="0"/>
              <a:t>encontraron en el Templo </a:t>
            </a:r>
            <a:endParaRPr lang="es-CO" sz="2000" dirty="0" smtClean="0"/>
          </a:p>
          <a:p>
            <a:r>
              <a:rPr lang="es-CO" sz="2000" dirty="0" smtClean="0"/>
              <a:t>sentado </a:t>
            </a:r>
            <a:r>
              <a:rPr lang="es-CO" sz="2000" dirty="0"/>
              <a:t>en medio de los maestros, </a:t>
            </a:r>
            <a:endParaRPr lang="es-CO" sz="2000" dirty="0" smtClean="0"/>
          </a:p>
          <a:p>
            <a:r>
              <a:rPr lang="es-CO" sz="2000" dirty="0" smtClean="0"/>
              <a:t>escuchándoles </a:t>
            </a:r>
            <a:r>
              <a:rPr lang="es-CO" sz="2000" dirty="0"/>
              <a:t>y preguntándoles; </a:t>
            </a:r>
            <a:endParaRPr lang="es-CO" sz="2000" dirty="0" smtClean="0"/>
          </a:p>
          <a:p>
            <a:r>
              <a:rPr lang="es-CO" sz="2000" dirty="0" smtClean="0"/>
              <a:t>todos </a:t>
            </a:r>
            <a:r>
              <a:rPr lang="es-CO" sz="2000" dirty="0"/>
              <a:t>los que le oían, </a:t>
            </a:r>
            <a:endParaRPr lang="es-CO" sz="2000" dirty="0" smtClean="0"/>
          </a:p>
          <a:p>
            <a:r>
              <a:rPr lang="es-CO" sz="2000" dirty="0" smtClean="0"/>
              <a:t>estaban </a:t>
            </a:r>
            <a:r>
              <a:rPr lang="es-CO" sz="2000" dirty="0"/>
              <a:t>estupefactos </a:t>
            </a:r>
            <a:endParaRPr lang="es-CO" sz="2000" dirty="0" smtClean="0"/>
          </a:p>
          <a:p>
            <a:r>
              <a:rPr lang="es-CO" sz="2000" dirty="0" smtClean="0"/>
              <a:t>por </a:t>
            </a:r>
            <a:r>
              <a:rPr lang="es-CO" sz="2000" dirty="0"/>
              <a:t>su inteligencia y sus respuestas."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09582" y="923330"/>
            <a:ext cx="190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Lucas e, 44-46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1456644" y="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2292" name="Picture 4" descr="misterios gozosos pro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1" y="764629"/>
            <a:ext cx="4432455" cy="5544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28745" y="1995994"/>
            <a:ext cx="6871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Salve, José, hombre justo, </a:t>
            </a:r>
          </a:p>
          <a:p>
            <a:r>
              <a:rPr lang="es-CO" sz="2400" b="1" dirty="0"/>
              <a:t>Dios te escogió como esposo de María </a:t>
            </a:r>
          </a:p>
          <a:p>
            <a:r>
              <a:rPr lang="es-CO" sz="2400" b="1" dirty="0"/>
              <a:t>y Jesús te </a:t>
            </a:r>
            <a:r>
              <a:rPr lang="es-CO" sz="2400" b="1" dirty="0" smtClean="0"/>
              <a:t>honró </a:t>
            </a:r>
            <a:r>
              <a:rPr lang="es-CO" sz="2400" b="1" dirty="0"/>
              <a:t>con el nombre de padre. </a:t>
            </a:r>
          </a:p>
          <a:p>
            <a:endParaRPr lang="es-CO" sz="2400" b="1" dirty="0" smtClean="0"/>
          </a:p>
        </p:txBody>
      </p:sp>
      <p:pic>
        <p:nvPicPr>
          <p:cNvPr id="2052" name="Picture 4" descr="SOLEMNIDAD DE SAN JOSÉ, ESPOSO DE LA VIRGEN MA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8" y="733354"/>
            <a:ext cx="4652907" cy="5970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328745" y="416533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chemeClr val="accent1"/>
                </a:solidFill>
              </a:rPr>
              <a:t>Salve, custodio del Redentor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y protector de la Iglesia universal,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protege nuestras familias </a:t>
            </a:r>
          </a:p>
          <a:p>
            <a:r>
              <a:rPr lang="es-CO" sz="2400" b="1" dirty="0">
                <a:solidFill>
                  <a:schemeClr val="accent1"/>
                </a:solidFill>
              </a:rPr>
              <a:t>y asístenos en la hora de la muerte. Amen.</a:t>
            </a:r>
          </a:p>
        </p:txBody>
      </p:sp>
    </p:spTree>
    <p:extLst>
      <p:ext uri="{BB962C8B-B14F-4D97-AF65-F5344CB8AC3E}">
        <p14:creationId xmlns:p14="http://schemas.microsoft.com/office/powerpoint/2010/main" val="25665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06454" y="649903"/>
            <a:ext cx="72272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Santísimo José, </a:t>
            </a:r>
            <a:endParaRPr lang="es-ES" sz="2400" dirty="0" smtClean="0"/>
          </a:p>
          <a:p>
            <a:r>
              <a:rPr lang="es-ES" sz="2400" dirty="0" smtClean="0"/>
              <a:t>me </a:t>
            </a:r>
            <a:r>
              <a:rPr lang="es-ES" sz="2400" dirty="0"/>
              <a:t>compadezco de ti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el dolor que padeciste, </a:t>
            </a:r>
            <a:endParaRPr lang="es-ES" sz="2400" dirty="0" smtClean="0"/>
          </a:p>
          <a:p>
            <a:r>
              <a:rPr lang="es-ES" sz="2400" dirty="0" smtClean="0"/>
              <a:t>en </a:t>
            </a:r>
            <a:r>
              <a:rPr lang="es-ES" sz="2400" dirty="0"/>
              <a:t>la </a:t>
            </a:r>
            <a:r>
              <a:rPr lang="es-ES" sz="2400" dirty="0" smtClean="0"/>
              <a:t>perdida </a:t>
            </a:r>
            <a:r>
              <a:rPr lang="es-ES" sz="2400" dirty="0"/>
              <a:t>de tu dulce Jesús en Jerusalén, por el espacio de tres días;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el gozo que te </a:t>
            </a:r>
            <a:r>
              <a:rPr lang="es-ES" sz="2400" dirty="0" smtClean="0"/>
              <a:t>alivió </a:t>
            </a:r>
            <a:r>
              <a:rPr lang="es-ES" sz="2400" dirty="0"/>
              <a:t>tan excesivo dolor, hallando tu prenda más estimada; </a:t>
            </a:r>
            <a:endParaRPr lang="es-ES" sz="2400" dirty="0" smtClean="0"/>
          </a:p>
          <a:p>
            <a:r>
              <a:rPr lang="es-ES" sz="2400" dirty="0" smtClean="0"/>
              <a:t>has </a:t>
            </a:r>
            <a:r>
              <a:rPr lang="es-ES" sz="2400" dirty="0"/>
              <a:t>S</a:t>
            </a:r>
            <a:r>
              <a:rPr lang="es-ES" sz="2400" dirty="0" smtClean="0"/>
              <a:t>anto </a:t>
            </a:r>
            <a:r>
              <a:rPr lang="es-ES" sz="2400" dirty="0"/>
              <a:t>glorioso, </a:t>
            </a:r>
            <a:endParaRPr lang="es-ES" sz="2400" dirty="0" smtClean="0"/>
          </a:p>
          <a:p>
            <a:r>
              <a:rPr lang="es-ES" sz="2400" dirty="0" smtClean="0"/>
              <a:t>que </a:t>
            </a:r>
            <a:r>
              <a:rPr lang="es-ES" sz="2400" dirty="0"/>
              <a:t>si hemos </a:t>
            </a:r>
            <a:r>
              <a:rPr lang="es-ES" sz="2400" dirty="0" smtClean="0"/>
              <a:t>perdido </a:t>
            </a:r>
            <a:r>
              <a:rPr lang="es-ES" sz="2400" dirty="0"/>
              <a:t>a Jesús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nuestras culpas, </a:t>
            </a:r>
            <a:endParaRPr lang="es-ES" sz="2400" dirty="0" smtClean="0"/>
          </a:p>
          <a:p>
            <a:r>
              <a:rPr lang="es-ES" sz="2400" dirty="0" smtClean="0"/>
              <a:t>le </a:t>
            </a:r>
            <a:r>
              <a:rPr lang="es-ES" sz="2400" dirty="0"/>
              <a:t>hallemos con la gracia </a:t>
            </a:r>
            <a:endParaRPr lang="es-ES" sz="2400" dirty="0" smtClean="0"/>
          </a:p>
          <a:p>
            <a:r>
              <a:rPr lang="es-ES" sz="2400" dirty="0" smtClean="0"/>
              <a:t>en </a:t>
            </a:r>
            <a:r>
              <a:rPr lang="es-ES" sz="2400" dirty="0"/>
              <a:t>la hora de nuestra muerte: </a:t>
            </a:r>
            <a:endParaRPr lang="es-ES" sz="2400" dirty="0" smtClean="0"/>
          </a:p>
          <a:p>
            <a:r>
              <a:rPr lang="es-ES" sz="2400" dirty="0" smtClean="0"/>
              <a:t>obligándote </a:t>
            </a:r>
            <a:r>
              <a:rPr lang="es-ES" sz="2400" dirty="0"/>
              <a:t>en memoria de este dolor </a:t>
            </a:r>
            <a:endParaRPr lang="es-ES" sz="2400" dirty="0" smtClean="0"/>
          </a:p>
          <a:p>
            <a:r>
              <a:rPr lang="es-ES" sz="2400" dirty="0" smtClean="0"/>
              <a:t>y </a:t>
            </a:r>
            <a:r>
              <a:rPr lang="es-ES" sz="2400" dirty="0"/>
              <a:t>gozo con un Padre nuestro, </a:t>
            </a:r>
            <a:endParaRPr lang="es-ES" sz="2400" dirty="0" smtClean="0"/>
          </a:p>
          <a:p>
            <a:r>
              <a:rPr lang="es-ES" sz="2400" dirty="0" smtClean="0"/>
              <a:t>siete </a:t>
            </a:r>
            <a:r>
              <a:rPr lang="es-ES" sz="2400" dirty="0"/>
              <a:t>Ave Marías y un gloria.</a:t>
            </a:r>
            <a:endParaRPr lang="es-CO" sz="2400" dirty="0"/>
          </a:p>
        </p:txBody>
      </p:sp>
      <p:pic>
        <p:nvPicPr>
          <p:cNvPr id="13314" name="Picture 2" descr="Jesús entre los doctores | artehistori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4" y="862883"/>
            <a:ext cx="4346366" cy="5206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59380" y="1655573"/>
            <a:ext cx="68710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Padre nuestro que estás en el cielo, </a:t>
            </a:r>
            <a:br>
              <a:rPr lang="es-CO" sz="2400" dirty="0"/>
            </a:br>
            <a:r>
              <a:rPr lang="es-CO" sz="2400" dirty="0"/>
              <a:t>santificado sea tu Nombre;</a:t>
            </a:r>
            <a:br>
              <a:rPr lang="es-CO" sz="2400" dirty="0"/>
            </a:br>
            <a:r>
              <a:rPr lang="es-CO" sz="2400" dirty="0"/>
              <a:t>venga a nosotros tu Reino;</a:t>
            </a:r>
            <a:br>
              <a:rPr lang="es-CO" sz="2400" dirty="0"/>
            </a:br>
            <a:r>
              <a:rPr lang="es-CO" sz="2400" dirty="0"/>
              <a:t>hágase tu voluntad </a:t>
            </a:r>
            <a:br>
              <a:rPr lang="es-CO" sz="2400" dirty="0"/>
            </a:br>
            <a:r>
              <a:rPr lang="es-CO" sz="2400" dirty="0"/>
              <a:t>en la tierra como en el cielo.</a:t>
            </a:r>
            <a:br>
              <a:rPr lang="es-CO" sz="2400" dirty="0"/>
            </a:br>
            <a:r>
              <a:rPr lang="es-CO" sz="2400" dirty="0"/>
              <a:t>Danos hoy </a:t>
            </a:r>
            <a:br>
              <a:rPr lang="es-CO" sz="2400" dirty="0"/>
            </a:br>
            <a:r>
              <a:rPr lang="es-CO" sz="2400" dirty="0"/>
              <a:t>nuestro pan de cada día;</a:t>
            </a:r>
            <a:br>
              <a:rPr lang="es-CO" sz="2400" dirty="0"/>
            </a:br>
            <a:r>
              <a:rPr lang="es-CO" sz="2400" dirty="0"/>
              <a:t>perdona nuestras ofensas,</a:t>
            </a:r>
            <a:br>
              <a:rPr lang="es-CO" sz="2400" dirty="0"/>
            </a:br>
            <a:r>
              <a:rPr lang="es-CO" sz="2400" dirty="0"/>
              <a:t>como también nosotros perdonamos </a:t>
            </a:r>
            <a:br>
              <a:rPr lang="es-CO" sz="2400" dirty="0"/>
            </a:br>
            <a:r>
              <a:rPr lang="es-CO" sz="2400" dirty="0"/>
              <a:t>a los que nos ofenden;</a:t>
            </a:r>
            <a:br>
              <a:rPr lang="es-CO" sz="2400" dirty="0"/>
            </a:br>
            <a:r>
              <a:rPr lang="es-CO" sz="2400" dirty="0"/>
              <a:t>no nos dejes caer en la tentación,</a:t>
            </a:r>
            <a:br>
              <a:rPr lang="es-CO" sz="2400" dirty="0"/>
            </a:br>
            <a:r>
              <a:rPr lang="es-CO" sz="2400" dirty="0"/>
              <a:t>y líbranos del mal. Amén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pic>
        <p:nvPicPr>
          <p:cNvPr id="7170" name="Picture 2" descr="ORAR POR LOS VIVOS Y LOS MUER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0" y="977461"/>
            <a:ext cx="4876800" cy="5202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75146" y="2209571"/>
            <a:ext cx="6871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Dios te salve, María, </a:t>
            </a:r>
            <a:br>
              <a:rPr lang="es-CO" sz="2400" dirty="0"/>
            </a:br>
            <a:r>
              <a:rPr lang="es-CO" sz="2400" dirty="0"/>
              <a:t>llena eres de gracia;</a:t>
            </a:r>
            <a:br>
              <a:rPr lang="es-CO" sz="2400" dirty="0"/>
            </a:br>
            <a:r>
              <a:rPr lang="es-CO" sz="2400" dirty="0"/>
              <a:t>el Señor es contigo.</a:t>
            </a:r>
            <a:br>
              <a:rPr lang="es-CO" sz="2400" dirty="0"/>
            </a:br>
            <a:r>
              <a:rPr lang="es-CO" sz="2400" dirty="0"/>
              <a:t>Bendita Tú eres </a:t>
            </a:r>
            <a:br>
              <a:rPr lang="es-CO" sz="2400" dirty="0"/>
            </a:br>
            <a:r>
              <a:rPr lang="es-CO" sz="2400" dirty="0"/>
              <a:t>entre todas las mujeres,</a:t>
            </a:r>
            <a:br>
              <a:rPr lang="es-CO" sz="2400" dirty="0"/>
            </a:br>
            <a:r>
              <a:rPr lang="es-CO" sz="2400" dirty="0"/>
              <a:t>y bendito es el fruto de tu vientre, Jesús. </a:t>
            </a:r>
            <a:br>
              <a:rPr lang="es-CO" sz="2400" dirty="0"/>
            </a:br>
            <a:r>
              <a:rPr lang="es-CO" sz="2400" dirty="0"/>
              <a:t>Santa María, Madre de Dios,</a:t>
            </a:r>
            <a:br>
              <a:rPr lang="es-CO" sz="2400" dirty="0"/>
            </a:br>
            <a:r>
              <a:rPr lang="es-CO" sz="2400" dirty="0"/>
              <a:t>ruega por nosotros, pecadores,</a:t>
            </a:r>
            <a:br>
              <a:rPr lang="es-CO" sz="2400" dirty="0"/>
            </a:br>
            <a:r>
              <a:rPr lang="es-CO" sz="2400" dirty="0"/>
              <a:t>ahora y en la hora de nuestra muerte. Amén</a:t>
            </a:r>
          </a:p>
        </p:txBody>
      </p:sp>
      <p:pic>
        <p:nvPicPr>
          <p:cNvPr id="6146" name="Picture 2" descr="Santa María Madre de Dios | Blog Padre Ismael Oj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36" y="1170754"/>
            <a:ext cx="3628149" cy="5047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41723" y="1648496"/>
            <a:ext cx="266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</a:rPr>
              <a:t>(7 veces)</a:t>
            </a:r>
            <a:endParaRPr lang="es-CO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64787" y="731971"/>
            <a:ext cx="68710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Santísimo José, </a:t>
            </a:r>
            <a:endParaRPr lang="es-ES" sz="2400" dirty="0" smtClean="0"/>
          </a:p>
          <a:p>
            <a:r>
              <a:rPr lang="es-ES" sz="2400" dirty="0" smtClean="0"/>
              <a:t>me </a:t>
            </a:r>
            <a:r>
              <a:rPr lang="es-ES" sz="2400" dirty="0"/>
              <a:t>compadezco de ti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el dolor que padeciste </a:t>
            </a:r>
            <a:endParaRPr lang="es-ES" sz="2400" dirty="0" smtClean="0"/>
          </a:p>
          <a:p>
            <a:r>
              <a:rPr lang="es-ES" sz="2400" dirty="0" smtClean="0"/>
              <a:t>al </a:t>
            </a:r>
            <a:r>
              <a:rPr lang="es-ES" sz="2400" dirty="0"/>
              <a:t>ver en embarazo a tu Esposa, </a:t>
            </a:r>
            <a:endParaRPr lang="es-ES" sz="2400" dirty="0" smtClean="0"/>
          </a:p>
          <a:p>
            <a:r>
              <a:rPr lang="es-ES" sz="2400" dirty="0" smtClean="0"/>
              <a:t>no </a:t>
            </a:r>
            <a:r>
              <a:rPr lang="es-ES" sz="2400" dirty="0"/>
              <a:t>sabiendo el misterio: </a:t>
            </a:r>
            <a:endParaRPr lang="es-ES" sz="2400" dirty="0" smtClean="0"/>
          </a:p>
          <a:p>
            <a:r>
              <a:rPr lang="es-ES" sz="2400" dirty="0" smtClean="0"/>
              <a:t>por </a:t>
            </a:r>
            <a:r>
              <a:rPr lang="es-ES" sz="2400" dirty="0"/>
              <a:t>el gozo, que recibiste </a:t>
            </a:r>
            <a:endParaRPr lang="es-ES" sz="2400" dirty="0" smtClean="0"/>
          </a:p>
          <a:p>
            <a:r>
              <a:rPr lang="es-ES" sz="2400" dirty="0" smtClean="0"/>
              <a:t>cuando alivió </a:t>
            </a:r>
            <a:r>
              <a:rPr lang="es-ES" sz="2400" dirty="0"/>
              <a:t>Dios tu fuerte dolor, </a:t>
            </a:r>
            <a:endParaRPr lang="es-ES" sz="2400" dirty="0" smtClean="0"/>
          </a:p>
          <a:p>
            <a:r>
              <a:rPr lang="es-ES" sz="2400" dirty="0" smtClean="0"/>
              <a:t>con </a:t>
            </a:r>
            <a:r>
              <a:rPr lang="es-ES" sz="2400" dirty="0"/>
              <a:t>el anuncio que te dio el Ángel </a:t>
            </a:r>
            <a:endParaRPr lang="es-ES" sz="2400" dirty="0" smtClean="0"/>
          </a:p>
          <a:p>
            <a:r>
              <a:rPr lang="es-ES" sz="2400" dirty="0" smtClean="0"/>
              <a:t>de </a:t>
            </a:r>
            <a:r>
              <a:rPr lang="es-ES" sz="2400" dirty="0"/>
              <a:t>la encarnación del Verbo eterno; </a:t>
            </a:r>
            <a:endParaRPr lang="es-ES" sz="2400" dirty="0" smtClean="0"/>
          </a:p>
          <a:p>
            <a:r>
              <a:rPr lang="es-ES" sz="2400" dirty="0" smtClean="0"/>
              <a:t>has, </a:t>
            </a:r>
            <a:r>
              <a:rPr lang="es-ES" sz="2400" dirty="0"/>
              <a:t>S</a:t>
            </a:r>
            <a:r>
              <a:rPr lang="es-ES" sz="2400" dirty="0" smtClean="0"/>
              <a:t>anto </a:t>
            </a:r>
            <a:r>
              <a:rPr lang="es-ES" sz="2400" dirty="0"/>
              <a:t>glorioso, que los santos Ángeles me libren de consentir en tentación alguna en la hora de mi muerte: </a:t>
            </a:r>
            <a:endParaRPr lang="es-ES" sz="2400" dirty="0" smtClean="0"/>
          </a:p>
          <a:p>
            <a:r>
              <a:rPr lang="es-ES" sz="2400" dirty="0" smtClean="0"/>
              <a:t>obligándote </a:t>
            </a:r>
            <a:r>
              <a:rPr lang="es-ES" sz="2400" dirty="0"/>
              <a:t>en memoria de este dolor y gozo con un Padre nuestro, siete Ave Marías y un gloria.</a:t>
            </a:r>
            <a:endParaRPr lang="es-CO" sz="2400" dirty="0"/>
          </a:p>
        </p:txBody>
      </p:sp>
      <p:pic>
        <p:nvPicPr>
          <p:cNvPr id="4098" name="Picture 2" descr="sueño san jose - Argu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7" y="977462"/>
            <a:ext cx="4312395" cy="5880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20622" y="2367226"/>
            <a:ext cx="6871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Gloria al Padre</a:t>
            </a:r>
            <a:br>
              <a:rPr lang="es-CO" sz="2400" dirty="0"/>
            </a:br>
            <a:r>
              <a:rPr lang="es-CO" sz="2400" dirty="0"/>
              <a:t>y al Hijo</a:t>
            </a:r>
            <a:br>
              <a:rPr lang="es-CO" sz="2400" dirty="0"/>
            </a:br>
            <a:r>
              <a:rPr lang="es-CO" sz="2400" dirty="0"/>
              <a:t>y al Espíritu Santo.</a:t>
            </a:r>
            <a:br>
              <a:rPr lang="es-CO" sz="2400" dirty="0"/>
            </a:br>
            <a:r>
              <a:rPr lang="es-CO" sz="2400" dirty="0"/>
              <a:t>Como era en el principio,</a:t>
            </a:r>
            <a:br>
              <a:rPr lang="es-CO" sz="2400" dirty="0"/>
            </a:br>
            <a:r>
              <a:rPr lang="es-CO" sz="2400" dirty="0"/>
              <a:t>ahora y siempre,</a:t>
            </a:r>
            <a:br>
              <a:rPr lang="es-CO" sz="2400" dirty="0"/>
            </a:br>
            <a:r>
              <a:rPr lang="es-CO" sz="2400" dirty="0"/>
              <a:t>por los siglos de los siglos. </a:t>
            </a:r>
            <a:r>
              <a:rPr lang="es-CO" sz="2400" dirty="0" smtClean="0"/>
              <a:t>Amén.</a:t>
            </a:r>
            <a:endParaRPr lang="es-CO" sz="2400" dirty="0"/>
          </a:p>
        </p:txBody>
      </p:sp>
      <p:pic>
        <p:nvPicPr>
          <p:cNvPr id="5122" name="Picture 2" descr="LA SANTISIMA TRINIDAD - Padre Edward Broom, OMV (P.Escobita) | Santisima  trinidad, Trinidad, Oración de san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9" y="676910"/>
            <a:ext cx="4596195" cy="64806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19856" y="766090"/>
            <a:ext cx="68710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O </a:t>
            </a:r>
            <a:r>
              <a:rPr lang="es-ES" sz="2000" dirty="0"/>
              <a:t>feliz patriarca san José, </a:t>
            </a:r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dirty="0"/>
              <a:t>quien la mano del todo Poderoso </a:t>
            </a:r>
            <a:endParaRPr lang="es-ES" sz="2000" dirty="0" smtClean="0"/>
          </a:p>
          <a:p>
            <a:r>
              <a:rPr lang="es-ES" sz="2000" dirty="0" smtClean="0"/>
              <a:t>concedió </a:t>
            </a:r>
            <a:r>
              <a:rPr lang="es-ES" sz="2000" dirty="0"/>
              <a:t>en tu muerte el Reino de los cielos, </a:t>
            </a:r>
            <a:endParaRPr lang="es-ES" sz="2000" dirty="0" smtClean="0"/>
          </a:p>
          <a:p>
            <a:r>
              <a:rPr lang="es-ES" sz="2000" dirty="0" smtClean="0"/>
              <a:t>porque </a:t>
            </a:r>
            <a:r>
              <a:rPr lang="es-ES" sz="2000" dirty="0"/>
              <a:t>desde que entraste al uso de razón, </a:t>
            </a:r>
            <a:endParaRPr lang="es-ES" sz="2000" dirty="0" smtClean="0"/>
          </a:p>
          <a:p>
            <a:r>
              <a:rPr lang="es-ES" sz="2000" dirty="0" smtClean="0"/>
              <a:t>estuviste </a:t>
            </a:r>
            <a:r>
              <a:rPr lang="es-ES" sz="2000" dirty="0"/>
              <a:t>tan despegado de todos los bienes </a:t>
            </a:r>
            <a:endParaRPr lang="es-ES" sz="2000" dirty="0" smtClean="0"/>
          </a:p>
          <a:p>
            <a:r>
              <a:rPr lang="es-ES" sz="2000" dirty="0" smtClean="0"/>
              <a:t>y </a:t>
            </a:r>
            <a:r>
              <a:rPr lang="es-ES" sz="2000" dirty="0"/>
              <a:t>riquezas de la tierra,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únicamente aspiraba tu corazón </a:t>
            </a:r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dirty="0"/>
              <a:t>la posesión de las celestiales, </a:t>
            </a:r>
            <a:endParaRPr lang="es-ES" sz="2000" dirty="0" smtClean="0"/>
          </a:p>
          <a:p>
            <a:r>
              <a:rPr lang="es-ES" sz="2000" dirty="0" smtClean="0"/>
              <a:t>hasta </a:t>
            </a:r>
            <a:r>
              <a:rPr lang="es-ES" sz="2000" dirty="0"/>
              <a:t>ser con la mayor perfección pobre de espíritu: </a:t>
            </a:r>
            <a:r>
              <a:rPr lang="es-ES" sz="2000" dirty="0" smtClean="0"/>
              <a:t>has, </a:t>
            </a:r>
            <a:r>
              <a:rPr lang="es-ES" sz="2000" dirty="0"/>
              <a:t>S</a:t>
            </a:r>
            <a:r>
              <a:rPr lang="es-ES" sz="2000" dirty="0" smtClean="0"/>
              <a:t>anto </a:t>
            </a:r>
            <a:r>
              <a:rPr lang="es-ES" sz="2000" dirty="0"/>
              <a:t>mío,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copiando de ti esta bienaventuranza en la tierra, me disponga para el logro de una feliz muerte,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que espero me </a:t>
            </a:r>
            <a:r>
              <a:rPr lang="es-ES" sz="2000" dirty="0" smtClean="0"/>
              <a:t>alcanzarás </a:t>
            </a:r>
            <a:r>
              <a:rPr lang="es-ES" sz="2000" dirty="0"/>
              <a:t>de  Dios, </a:t>
            </a:r>
            <a:endParaRPr lang="es-ES" sz="2000" dirty="0" smtClean="0"/>
          </a:p>
          <a:p>
            <a:r>
              <a:rPr lang="es-ES" sz="2000" dirty="0" smtClean="0"/>
              <a:t>presentándole </a:t>
            </a:r>
            <a:r>
              <a:rPr lang="es-ES" sz="2000" dirty="0"/>
              <a:t>los dolores que padeciste por su amor: y con esta confianza imploro humilde tu protección, por medio de la súplica  que </a:t>
            </a:r>
            <a:r>
              <a:rPr lang="es-ES" sz="2000" dirty="0" smtClean="0"/>
              <a:t>he ofrecido, </a:t>
            </a:r>
            <a:endParaRPr lang="es-ES" sz="2000" dirty="0" smtClean="0"/>
          </a:p>
          <a:p>
            <a:r>
              <a:rPr lang="es-ES" sz="2000" dirty="0" smtClean="0"/>
              <a:t>para </a:t>
            </a:r>
            <a:r>
              <a:rPr lang="es-ES" sz="2000" dirty="0"/>
              <a:t>mayor gloria de Dios, honra tuya, </a:t>
            </a:r>
            <a:endParaRPr lang="es-ES" sz="2000" dirty="0" smtClean="0"/>
          </a:p>
          <a:p>
            <a:r>
              <a:rPr lang="es-ES" sz="2000" dirty="0" smtClean="0"/>
              <a:t>y </a:t>
            </a:r>
            <a:r>
              <a:rPr lang="es-ES" sz="2000" dirty="0"/>
              <a:t>bien de mi alma. Amen</a:t>
            </a:r>
            <a:endParaRPr lang="es-CO" sz="2000" dirty="0"/>
          </a:p>
        </p:txBody>
      </p:sp>
      <p:pic>
        <p:nvPicPr>
          <p:cNvPr id="15362" name="Picture 2" descr="Novena San Jose - Red Mundial Cristiana de Oración (RMC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2" y="850652"/>
            <a:ext cx="3888391" cy="57383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745752" y="396758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Oración 19 de enero</a:t>
            </a:r>
            <a:endParaRPr lang="es-CO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19856" y="766090"/>
            <a:ext cx="68710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Oh Felicísimo Patriarca José,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en tu muerte dichosa, </a:t>
            </a:r>
            <a:endParaRPr lang="es-ES" sz="2000" dirty="0" smtClean="0"/>
          </a:p>
          <a:p>
            <a:r>
              <a:rPr lang="es-ES" sz="2000" dirty="0" smtClean="0"/>
              <a:t>fuiste </a:t>
            </a:r>
            <a:r>
              <a:rPr lang="es-ES" sz="2000" dirty="0"/>
              <a:t>destinado por Dios para ocupar una de las sillas más principales del Cielo, </a:t>
            </a:r>
            <a:endParaRPr lang="es-ES" sz="2000" dirty="0" smtClean="0"/>
          </a:p>
          <a:p>
            <a:r>
              <a:rPr lang="es-ES" sz="2000" dirty="0" smtClean="0"/>
              <a:t>porque </a:t>
            </a:r>
            <a:r>
              <a:rPr lang="es-ES" sz="2000" dirty="0"/>
              <a:t>en vida supiste también </a:t>
            </a:r>
            <a:endParaRPr lang="es-ES" sz="2000" dirty="0" smtClean="0"/>
          </a:p>
          <a:p>
            <a:r>
              <a:rPr lang="es-ES" sz="2000" dirty="0" smtClean="0"/>
              <a:t>imitar </a:t>
            </a:r>
            <a:r>
              <a:rPr lang="es-ES" sz="2000" dirty="0"/>
              <a:t>la mansedumbre de Cristo,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no solo llegaste a poseer la tierra, </a:t>
            </a:r>
            <a:endParaRPr lang="es-ES" sz="2000" dirty="0" smtClean="0"/>
          </a:p>
          <a:p>
            <a:r>
              <a:rPr lang="es-ES" sz="2000" dirty="0" smtClean="0"/>
              <a:t>sino </a:t>
            </a:r>
            <a:r>
              <a:rPr lang="es-ES" sz="2000" dirty="0"/>
              <a:t>también al Señor de toda ella; </a:t>
            </a:r>
            <a:endParaRPr lang="es-ES" sz="2000" dirty="0" smtClean="0"/>
          </a:p>
          <a:p>
            <a:r>
              <a:rPr lang="es-ES" sz="2000" dirty="0" smtClean="0"/>
              <a:t>has </a:t>
            </a:r>
            <a:r>
              <a:rPr lang="es-ES" sz="2000" dirty="0"/>
              <a:t>Santo glorioso,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imitando yo tu humilde mansedumbre, </a:t>
            </a:r>
            <a:endParaRPr lang="es-ES" sz="2000" dirty="0" smtClean="0"/>
          </a:p>
          <a:p>
            <a:r>
              <a:rPr lang="es-ES" sz="2000" dirty="0" smtClean="0"/>
              <a:t>me </a:t>
            </a:r>
            <a:r>
              <a:rPr lang="es-ES" sz="2000" dirty="0"/>
              <a:t>disponga para alcanzar una feliz muerte,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que espero me conseguirás de Dios, </a:t>
            </a:r>
            <a:endParaRPr lang="es-ES" sz="2000" dirty="0" smtClean="0"/>
          </a:p>
          <a:p>
            <a:r>
              <a:rPr lang="es-ES" sz="2000" dirty="0" smtClean="0"/>
              <a:t>presentándole </a:t>
            </a:r>
            <a:r>
              <a:rPr lang="es-ES" sz="2000" dirty="0"/>
              <a:t>los fuertes dolores que padeciste </a:t>
            </a:r>
            <a:endParaRPr lang="es-ES" sz="2000" dirty="0" smtClean="0"/>
          </a:p>
          <a:p>
            <a:r>
              <a:rPr lang="es-ES" sz="2000" dirty="0" smtClean="0"/>
              <a:t>por </a:t>
            </a:r>
            <a:r>
              <a:rPr lang="es-ES" sz="2000" dirty="0"/>
              <a:t>él, en cuya memoria y con esta confianza, imploro humilde tu protección, </a:t>
            </a:r>
            <a:endParaRPr lang="es-ES" sz="2000" dirty="0" smtClean="0"/>
          </a:p>
          <a:p>
            <a:r>
              <a:rPr lang="es-ES" sz="2000" dirty="0"/>
              <a:t>por medio de la súplica  que he ofrecido, </a:t>
            </a:r>
          </a:p>
          <a:p>
            <a:r>
              <a:rPr lang="es-ES" sz="2000" dirty="0"/>
              <a:t>para mayor gloria de Dios, honra tuya, </a:t>
            </a:r>
          </a:p>
          <a:p>
            <a:r>
              <a:rPr lang="es-ES" sz="2000" dirty="0"/>
              <a:t>y bien de mi alma. Amen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1745752" y="396758"/>
            <a:ext cx="265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Oración 19 de </a:t>
            </a:r>
            <a:r>
              <a:rPr lang="es-ES" b="1" dirty="0" smtClean="0">
                <a:solidFill>
                  <a:schemeClr val="accent1"/>
                </a:solidFill>
              </a:rPr>
              <a:t>febrero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16386" name="Picture 2" descr="Sabías que… - Alfa y Ome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7" y="766090"/>
            <a:ext cx="4120211" cy="6161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8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19856" y="766090"/>
            <a:ext cx="68710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Oh Felicísimo Patriarca José, </a:t>
            </a:r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dirty="0"/>
              <a:t>quien en tu dichosa muerte </a:t>
            </a:r>
            <a:endParaRPr lang="es-ES" sz="2000" dirty="0" smtClean="0"/>
          </a:p>
          <a:p>
            <a:r>
              <a:rPr lang="es-ES" sz="2000" dirty="0" smtClean="0"/>
              <a:t>el </a:t>
            </a:r>
            <a:r>
              <a:rPr lang="es-ES" sz="2000" dirty="0"/>
              <a:t>mismo Dios lleno de las mayores consolaciones, que te afianzaron las delicias sempiternas; </a:t>
            </a:r>
            <a:endParaRPr lang="es-ES" sz="2000" dirty="0" smtClean="0"/>
          </a:p>
          <a:p>
            <a:r>
              <a:rPr lang="es-ES" sz="2000" dirty="0" smtClean="0"/>
              <a:t>porque </a:t>
            </a:r>
            <a:r>
              <a:rPr lang="es-ES" sz="2000" dirty="0"/>
              <a:t>las lágrimas que derramaste en vida, </a:t>
            </a:r>
            <a:endParaRPr lang="es-ES" sz="2000" dirty="0" smtClean="0"/>
          </a:p>
          <a:p>
            <a:r>
              <a:rPr lang="es-ES" sz="2000" dirty="0" smtClean="0"/>
              <a:t>siendo </a:t>
            </a:r>
            <a:r>
              <a:rPr lang="es-ES" sz="2000" dirty="0"/>
              <a:t>de amor a Jesucristo, </a:t>
            </a:r>
            <a:endParaRPr lang="es-ES" sz="2000" dirty="0" smtClean="0"/>
          </a:p>
          <a:p>
            <a:r>
              <a:rPr lang="es-ES" sz="2000" dirty="0" smtClean="0"/>
              <a:t>merecieron </a:t>
            </a:r>
            <a:r>
              <a:rPr lang="es-ES" sz="2000" dirty="0"/>
              <a:t>tener a el mismo por consolador: </a:t>
            </a:r>
            <a:endParaRPr lang="es-ES" sz="2000" dirty="0" smtClean="0"/>
          </a:p>
          <a:p>
            <a:r>
              <a:rPr lang="es-ES" sz="2000" dirty="0" smtClean="0"/>
              <a:t>has </a:t>
            </a:r>
            <a:r>
              <a:rPr lang="es-ES" sz="2000" dirty="0"/>
              <a:t>Santo glorioso,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derramando yo continuamente </a:t>
            </a:r>
            <a:endParaRPr lang="es-ES" sz="2000" dirty="0" smtClean="0"/>
          </a:p>
          <a:p>
            <a:r>
              <a:rPr lang="es-ES" sz="2000" dirty="0" smtClean="0"/>
              <a:t>las </a:t>
            </a:r>
            <a:r>
              <a:rPr lang="es-ES" sz="2000" dirty="0"/>
              <a:t>lágrimas de una fervorosa contrición, </a:t>
            </a:r>
            <a:endParaRPr lang="es-ES" sz="2000" dirty="0" smtClean="0"/>
          </a:p>
          <a:p>
            <a:r>
              <a:rPr lang="es-ES" sz="2000" dirty="0" smtClean="0"/>
              <a:t>me </a:t>
            </a:r>
            <a:r>
              <a:rPr lang="es-ES" sz="2000" dirty="0"/>
              <a:t>haga digno del consuelo de una feliz muerte,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que espero me alcanzaras de Dios, </a:t>
            </a:r>
            <a:endParaRPr lang="es-ES" sz="2000" dirty="0" smtClean="0"/>
          </a:p>
          <a:p>
            <a:r>
              <a:rPr lang="es-ES" sz="2000" dirty="0" smtClean="0"/>
              <a:t>presentándole </a:t>
            </a:r>
            <a:r>
              <a:rPr lang="es-ES" sz="2000" dirty="0"/>
              <a:t>los fuertes dolores que padeciste </a:t>
            </a:r>
            <a:endParaRPr lang="es-ES" sz="2000" dirty="0" smtClean="0"/>
          </a:p>
          <a:p>
            <a:r>
              <a:rPr lang="es-ES" sz="2000" dirty="0" smtClean="0"/>
              <a:t>por </a:t>
            </a:r>
            <a:r>
              <a:rPr lang="es-ES" sz="2000" dirty="0"/>
              <a:t>él, en cuya memoria y con esta confianza, imploro humilde tu protección, </a:t>
            </a:r>
            <a:endParaRPr lang="es-ES" sz="2000" dirty="0" smtClean="0"/>
          </a:p>
          <a:p>
            <a:r>
              <a:rPr lang="es-ES" sz="2000" dirty="0"/>
              <a:t>por medio de la súplica  que he ofrecido, </a:t>
            </a:r>
          </a:p>
          <a:p>
            <a:r>
              <a:rPr lang="es-ES" sz="2000" dirty="0"/>
              <a:t>para mayor gloria de Dios, honra tuya, </a:t>
            </a:r>
          </a:p>
          <a:p>
            <a:r>
              <a:rPr lang="es-ES" sz="2000" dirty="0"/>
              <a:t>y bien de mi alma. Amen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1745752" y="396758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Oración 19 de </a:t>
            </a:r>
            <a:r>
              <a:rPr lang="es-ES" b="1" dirty="0" smtClean="0">
                <a:solidFill>
                  <a:schemeClr val="accent1"/>
                </a:solidFill>
              </a:rPr>
              <a:t>marzo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17410" name="Picture 2" descr="Laudem Gloriae | El Blog de Arcad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7" y="766090"/>
            <a:ext cx="3939607" cy="60731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94098" y="581424"/>
            <a:ext cx="687106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Oh Felicísimo Patriarca José, </a:t>
            </a:r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dirty="0"/>
              <a:t>quien en tu dichosa muerte,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mano liberal de Dios </a:t>
            </a:r>
            <a:r>
              <a:rPr lang="es-ES" sz="2000" dirty="0" smtClean="0"/>
              <a:t>sació </a:t>
            </a:r>
          </a:p>
          <a:p>
            <a:r>
              <a:rPr lang="es-ES" sz="2000" dirty="0" smtClean="0"/>
              <a:t>con </a:t>
            </a:r>
            <a:r>
              <a:rPr lang="es-ES" sz="2000" dirty="0"/>
              <a:t>los triunfos más admirables de la Justicia; </a:t>
            </a:r>
            <a:endParaRPr lang="es-ES" sz="2000" dirty="0" smtClean="0"/>
          </a:p>
          <a:p>
            <a:r>
              <a:rPr lang="es-ES" sz="2000" dirty="0" smtClean="0"/>
              <a:t>porque </a:t>
            </a:r>
            <a:r>
              <a:rPr lang="es-ES" sz="2000" dirty="0"/>
              <a:t>el hambre y sed que tuviste en vida, </a:t>
            </a:r>
            <a:endParaRPr lang="es-ES" sz="2000" dirty="0" smtClean="0"/>
          </a:p>
          <a:p>
            <a:r>
              <a:rPr lang="es-ES" sz="2000" dirty="0" smtClean="0"/>
              <a:t>no </a:t>
            </a:r>
            <a:r>
              <a:rPr lang="es-ES" sz="2000" dirty="0"/>
              <a:t>fue </a:t>
            </a:r>
            <a:r>
              <a:rPr lang="es-ES" sz="2000" dirty="0" smtClean="0"/>
              <a:t>más, sino, </a:t>
            </a:r>
          </a:p>
          <a:p>
            <a:r>
              <a:rPr lang="es-ES" sz="2000" dirty="0" smtClean="0"/>
              <a:t>del </a:t>
            </a:r>
            <a:r>
              <a:rPr lang="es-ES" sz="2000" dirty="0"/>
              <a:t>logro de la corona celestial de justicia: </a:t>
            </a:r>
            <a:endParaRPr lang="es-ES" sz="2000" dirty="0" smtClean="0"/>
          </a:p>
          <a:p>
            <a:r>
              <a:rPr lang="es-ES" sz="2000" dirty="0" smtClean="0"/>
              <a:t>has </a:t>
            </a:r>
            <a:r>
              <a:rPr lang="es-ES" sz="2000" dirty="0"/>
              <a:t>Santo glorioso,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no dominando en mi corazón otra hambre, </a:t>
            </a:r>
            <a:endParaRPr lang="es-ES" sz="2000" dirty="0" smtClean="0"/>
          </a:p>
          <a:p>
            <a:r>
              <a:rPr lang="es-ES" sz="2000" dirty="0" smtClean="0"/>
              <a:t>ni </a:t>
            </a:r>
            <a:r>
              <a:rPr lang="es-ES" sz="2000" dirty="0"/>
              <a:t>sed, que el deseo eficaz de dar gusto a Dios, </a:t>
            </a:r>
            <a:endParaRPr lang="es-ES" sz="2000" dirty="0" smtClean="0"/>
          </a:p>
          <a:p>
            <a:r>
              <a:rPr lang="es-ES" sz="2000" dirty="0" smtClean="0"/>
              <a:t>me </a:t>
            </a:r>
            <a:r>
              <a:rPr lang="es-ES" sz="2000" dirty="0"/>
              <a:t>disponga para merecer una agraciada muerte, la que espero me alcanzarás de Dios, </a:t>
            </a:r>
            <a:endParaRPr lang="es-ES" sz="2000" dirty="0" smtClean="0"/>
          </a:p>
          <a:p>
            <a:r>
              <a:rPr lang="es-ES" sz="2000" dirty="0" smtClean="0"/>
              <a:t>presentándole </a:t>
            </a:r>
            <a:r>
              <a:rPr lang="es-ES" sz="2000" dirty="0"/>
              <a:t>los fuertes dolores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padeciste por él, </a:t>
            </a:r>
            <a:endParaRPr lang="es-ES" sz="2000" dirty="0" smtClean="0"/>
          </a:p>
          <a:p>
            <a:r>
              <a:rPr lang="es-ES" sz="2000" dirty="0" smtClean="0"/>
              <a:t>en </a:t>
            </a:r>
            <a:r>
              <a:rPr lang="es-ES" sz="2000" dirty="0"/>
              <a:t>cuya memoria y con esta confianza, </a:t>
            </a:r>
            <a:endParaRPr lang="es-ES" sz="2000" dirty="0" smtClean="0"/>
          </a:p>
          <a:p>
            <a:r>
              <a:rPr lang="es-ES" sz="2000" dirty="0" smtClean="0"/>
              <a:t>imploro </a:t>
            </a:r>
            <a:r>
              <a:rPr lang="es-ES" sz="2000" dirty="0"/>
              <a:t>humilde tu protección, </a:t>
            </a:r>
            <a:endParaRPr lang="es-ES" sz="2000" dirty="0" smtClean="0"/>
          </a:p>
          <a:p>
            <a:r>
              <a:rPr lang="es-ES" sz="2000" dirty="0"/>
              <a:t>por medio de la súplica  que he ofrecido, </a:t>
            </a:r>
          </a:p>
          <a:p>
            <a:r>
              <a:rPr lang="es-ES" sz="2000" dirty="0"/>
              <a:t>para mayor gloria de Dios, honra tuya, </a:t>
            </a:r>
          </a:p>
          <a:p>
            <a:r>
              <a:rPr lang="es-ES" sz="2000" dirty="0"/>
              <a:t>y bien de mi alma. Amen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1745752" y="396758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Oración 19 de </a:t>
            </a:r>
            <a:r>
              <a:rPr lang="es-ES" b="1" dirty="0" smtClean="0">
                <a:solidFill>
                  <a:schemeClr val="accent1"/>
                </a:solidFill>
              </a:rPr>
              <a:t>abril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17412" name="Picture 4" descr="User - Click To P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1" y="766090"/>
            <a:ext cx="4243254" cy="58105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94098" y="581424"/>
            <a:ext cx="68710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Oh Felicísimo Patriarca José, </a:t>
            </a:r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dirty="0"/>
              <a:t>quien en tu dichosa muerte </a:t>
            </a:r>
            <a:endParaRPr lang="es-ES" sz="2000" dirty="0" smtClean="0"/>
          </a:p>
          <a:p>
            <a:r>
              <a:rPr lang="es-ES" sz="2000" dirty="0" smtClean="0"/>
              <a:t>Dios </a:t>
            </a:r>
            <a:r>
              <a:rPr lang="es-ES" sz="2000" dirty="0"/>
              <a:t>singularizo tanto en sus misericordias,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las que </a:t>
            </a:r>
            <a:r>
              <a:rPr lang="es-ES" sz="2000" dirty="0" smtClean="0"/>
              <a:t>puedes alcanzar </a:t>
            </a:r>
            <a:r>
              <a:rPr lang="es-ES" sz="2000" dirty="0"/>
              <a:t>en el cielo, </a:t>
            </a:r>
            <a:endParaRPr lang="es-ES" sz="2000" dirty="0" smtClean="0"/>
          </a:p>
          <a:p>
            <a:r>
              <a:rPr lang="es-ES" sz="2000" dirty="0" smtClean="0"/>
              <a:t>son </a:t>
            </a:r>
            <a:r>
              <a:rPr lang="es-ES" sz="2000" dirty="0"/>
              <a:t>de las mayores, </a:t>
            </a:r>
            <a:endParaRPr lang="es-ES" sz="2000" dirty="0" smtClean="0"/>
          </a:p>
          <a:p>
            <a:r>
              <a:rPr lang="es-ES" sz="2000" dirty="0" smtClean="0"/>
              <a:t>porque </a:t>
            </a:r>
            <a:r>
              <a:rPr lang="es-ES" sz="2000" dirty="0"/>
              <a:t>en vida fuiste misericordioso </a:t>
            </a:r>
            <a:endParaRPr lang="es-ES" sz="2000" dirty="0" smtClean="0"/>
          </a:p>
          <a:p>
            <a:r>
              <a:rPr lang="es-ES" sz="2000" dirty="0" smtClean="0"/>
              <a:t>para </a:t>
            </a:r>
            <a:r>
              <a:rPr lang="es-ES" sz="2000" dirty="0"/>
              <a:t>con todos con la mayor perfección; </a:t>
            </a:r>
            <a:endParaRPr lang="es-ES" sz="2000" dirty="0" smtClean="0"/>
          </a:p>
          <a:p>
            <a:r>
              <a:rPr lang="es-ES" sz="2000" dirty="0" smtClean="0"/>
              <a:t>has </a:t>
            </a:r>
            <a:r>
              <a:rPr lang="es-ES" sz="2000" dirty="0"/>
              <a:t>Santo glorioso,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dominando a mi corazón la misericordia, </a:t>
            </a:r>
            <a:endParaRPr lang="es-ES" sz="2000" dirty="0" smtClean="0"/>
          </a:p>
          <a:p>
            <a:r>
              <a:rPr lang="es-ES" sz="2000" dirty="0" smtClean="0"/>
              <a:t>Dios </a:t>
            </a:r>
            <a:r>
              <a:rPr lang="es-ES" sz="2000" dirty="0"/>
              <a:t>me perdone misericordioso mis pecados, </a:t>
            </a:r>
            <a:endParaRPr lang="es-ES" sz="2000" dirty="0" smtClean="0"/>
          </a:p>
          <a:p>
            <a:r>
              <a:rPr lang="es-ES" sz="2000" dirty="0" smtClean="0"/>
              <a:t>y </a:t>
            </a:r>
            <a:r>
              <a:rPr lang="es-ES" sz="2000" dirty="0"/>
              <a:t>a si me disponga para tener una feliz muerte;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que espero me alcanzarás de Dios </a:t>
            </a:r>
            <a:endParaRPr lang="es-ES" sz="2000" dirty="0" smtClean="0"/>
          </a:p>
          <a:p>
            <a:r>
              <a:rPr lang="es-ES" sz="2000" dirty="0" smtClean="0"/>
              <a:t>presentándole </a:t>
            </a:r>
            <a:r>
              <a:rPr lang="es-ES" sz="2000" dirty="0"/>
              <a:t>los fuertes dolores que padeciste </a:t>
            </a:r>
            <a:endParaRPr lang="es-ES" sz="2000" dirty="0" smtClean="0"/>
          </a:p>
          <a:p>
            <a:r>
              <a:rPr lang="es-ES" sz="2000" dirty="0" smtClean="0"/>
              <a:t>por </a:t>
            </a:r>
            <a:r>
              <a:rPr lang="es-ES" sz="2000" dirty="0"/>
              <a:t>él, en cuya memoria y con esta confianza, imploro humilde tu protección, </a:t>
            </a:r>
            <a:endParaRPr lang="es-ES" sz="2000" dirty="0" smtClean="0"/>
          </a:p>
          <a:p>
            <a:r>
              <a:rPr lang="es-ES" sz="2000" dirty="0"/>
              <a:t>por medio de la súplica  que he ofrecido, </a:t>
            </a:r>
          </a:p>
          <a:p>
            <a:r>
              <a:rPr lang="es-ES" sz="2000" dirty="0"/>
              <a:t>para mayor gloria de Dios, honra tuya, </a:t>
            </a:r>
          </a:p>
          <a:p>
            <a:r>
              <a:rPr lang="es-ES" sz="2000" dirty="0"/>
              <a:t>y bien de mi alma. Amen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1745752" y="396758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Oración 19 de </a:t>
            </a:r>
            <a:r>
              <a:rPr lang="es-ES" b="1" dirty="0" smtClean="0">
                <a:solidFill>
                  <a:schemeClr val="accent1"/>
                </a:solidFill>
              </a:rPr>
              <a:t>mayo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17412" name="Picture 4" descr="User - Click To P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1" y="766090"/>
            <a:ext cx="4243254" cy="58105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94098" y="581424"/>
            <a:ext cx="687106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Oh Felicísimo Patriarca José, </a:t>
            </a:r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dirty="0"/>
              <a:t>quien en tu preciosa muerte </a:t>
            </a:r>
            <a:endParaRPr lang="es-ES" sz="2000" dirty="0" smtClean="0"/>
          </a:p>
          <a:p>
            <a:r>
              <a:rPr lang="es-ES" sz="2000" dirty="0" smtClean="0"/>
              <a:t>Dios </a:t>
            </a:r>
            <a:r>
              <a:rPr lang="es-ES" sz="2000" dirty="0"/>
              <a:t>juzgo digno de verle y gozarle para siempre; porque en vida fue tal la limpieza de tu alma y corazón, que a más de ser constituido </a:t>
            </a:r>
            <a:endParaRPr lang="es-ES" sz="2000" dirty="0" smtClean="0"/>
          </a:p>
          <a:p>
            <a:r>
              <a:rPr lang="es-ES" sz="2000" dirty="0" smtClean="0"/>
              <a:t>guarda </a:t>
            </a:r>
            <a:r>
              <a:rPr lang="es-ES" sz="2000" dirty="0"/>
              <a:t>de la pureza de María, </a:t>
            </a:r>
            <a:endParaRPr lang="es-ES" sz="2000" dirty="0" smtClean="0"/>
          </a:p>
          <a:p>
            <a:r>
              <a:rPr lang="es-ES" sz="2000" dirty="0" smtClean="0"/>
              <a:t>mereciste </a:t>
            </a:r>
            <a:r>
              <a:rPr lang="es-ES" sz="2000" dirty="0"/>
              <a:t>ver al mismo Dios hecho hombre; </a:t>
            </a:r>
            <a:endParaRPr lang="es-ES" sz="2000" dirty="0" smtClean="0"/>
          </a:p>
          <a:p>
            <a:r>
              <a:rPr lang="es-ES" sz="2000" dirty="0" smtClean="0"/>
              <a:t>has </a:t>
            </a:r>
            <a:r>
              <a:rPr lang="es-ES" sz="2000" dirty="0"/>
              <a:t>Santo glorioso,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imitando yo tu pureza de alma </a:t>
            </a:r>
            <a:endParaRPr lang="es-ES" sz="2000" dirty="0" smtClean="0"/>
          </a:p>
          <a:p>
            <a:r>
              <a:rPr lang="es-ES" sz="2000" dirty="0" smtClean="0"/>
              <a:t>y </a:t>
            </a:r>
            <a:r>
              <a:rPr lang="es-ES" sz="2000" dirty="0"/>
              <a:t>limpieza de corazón, </a:t>
            </a:r>
            <a:endParaRPr lang="es-ES" sz="2000" dirty="0" smtClean="0"/>
          </a:p>
          <a:p>
            <a:r>
              <a:rPr lang="es-ES" sz="2000" dirty="0" smtClean="0"/>
              <a:t>llegue </a:t>
            </a:r>
            <a:r>
              <a:rPr lang="es-ES" sz="2000" dirty="0"/>
              <a:t>a conseguir la vista de Dios, </a:t>
            </a:r>
            <a:endParaRPr lang="es-ES" sz="2000" dirty="0" smtClean="0"/>
          </a:p>
          <a:p>
            <a:r>
              <a:rPr lang="es-ES" sz="2000" dirty="0" smtClean="0"/>
              <a:t>por </a:t>
            </a:r>
            <a:r>
              <a:rPr lang="es-ES" sz="2000" dirty="0"/>
              <a:t>medio de una feliz muerte;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que espero me alcanzarás de Dios </a:t>
            </a:r>
            <a:endParaRPr lang="es-ES" sz="2000" dirty="0" smtClean="0"/>
          </a:p>
          <a:p>
            <a:r>
              <a:rPr lang="es-ES" sz="2000" dirty="0" smtClean="0"/>
              <a:t>presentándole </a:t>
            </a:r>
            <a:r>
              <a:rPr lang="es-ES" sz="2000" dirty="0"/>
              <a:t>los fuertes </a:t>
            </a:r>
            <a:r>
              <a:rPr lang="es-ES" sz="2000" dirty="0" smtClean="0"/>
              <a:t>dolores que </a:t>
            </a:r>
            <a:r>
              <a:rPr lang="es-ES" sz="2000" dirty="0"/>
              <a:t>padeciste por él, en cuya memoria y con esta confianza, </a:t>
            </a:r>
            <a:endParaRPr lang="es-ES" sz="2000" dirty="0" smtClean="0"/>
          </a:p>
          <a:p>
            <a:r>
              <a:rPr lang="es-ES" sz="2000" dirty="0" smtClean="0"/>
              <a:t>imploro </a:t>
            </a:r>
            <a:r>
              <a:rPr lang="es-ES" sz="2000" dirty="0"/>
              <a:t>humilde tu protección, </a:t>
            </a:r>
            <a:endParaRPr lang="es-ES" sz="2000" dirty="0" smtClean="0"/>
          </a:p>
          <a:p>
            <a:r>
              <a:rPr lang="es-ES" sz="2000" dirty="0"/>
              <a:t>por medio de la súplica  que he ofrecido, </a:t>
            </a:r>
          </a:p>
          <a:p>
            <a:r>
              <a:rPr lang="es-ES" sz="2000" dirty="0"/>
              <a:t>para mayor gloria de Dios, honra tuya, </a:t>
            </a:r>
          </a:p>
          <a:p>
            <a:r>
              <a:rPr lang="es-ES" sz="2000" dirty="0"/>
              <a:t>y bien de mi alma. Amen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1745752" y="396758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Oración 19 de </a:t>
            </a:r>
            <a:r>
              <a:rPr lang="es-ES" b="1" dirty="0" smtClean="0">
                <a:solidFill>
                  <a:schemeClr val="accent1"/>
                </a:solidFill>
              </a:rPr>
              <a:t>junio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19458" name="Picture 2" descr="Memorare a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9" y="834452"/>
            <a:ext cx="4336247" cy="543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81219" y="183495"/>
            <a:ext cx="68710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Oh Felicísimo Patriarca José, </a:t>
            </a:r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dirty="0"/>
              <a:t>quien en tu deliciosa muerte, </a:t>
            </a:r>
            <a:endParaRPr lang="es-ES" sz="2000" dirty="0" smtClean="0"/>
          </a:p>
          <a:p>
            <a:r>
              <a:rPr lang="es-ES" sz="2000" dirty="0" smtClean="0"/>
              <a:t>Dios </a:t>
            </a:r>
            <a:r>
              <a:rPr lang="es-ES" sz="2000" dirty="0"/>
              <a:t>con el mayor gusto </a:t>
            </a:r>
            <a:endParaRPr lang="es-ES" sz="2000" dirty="0" smtClean="0"/>
          </a:p>
          <a:p>
            <a:r>
              <a:rPr lang="es-ES" sz="2000" dirty="0" smtClean="0"/>
              <a:t>concedió </a:t>
            </a:r>
            <a:r>
              <a:rPr lang="es-ES" sz="2000" dirty="0"/>
              <a:t>el disfrutar de la herencia sempiterna, como a verdadero hijo suyo, </a:t>
            </a:r>
            <a:endParaRPr lang="es-ES" sz="2000" dirty="0" smtClean="0"/>
          </a:p>
          <a:p>
            <a:r>
              <a:rPr lang="es-ES" sz="2000" dirty="0" smtClean="0"/>
              <a:t>porque </a:t>
            </a:r>
            <a:r>
              <a:rPr lang="es-ES" sz="2000" dirty="0"/>
              <a:t>en toda tu vida fue tal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pacificación de tu alma y corazón,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no solo mereciste ser llamado hijo de Dios, </a:t>
            </a:r>
            <a:endParaRPr lang="es-ES" sz="2000" dirty="0" smtClean="0"/>
          </a:p>
          <a:p>
            <a:r>
              <a:rPr lang="es-ES" sz="2000" dirty="0" smtClean="0"/>
              <a:t>sino </a:t>
            </a:r>
            <a:r>
              <a:rPr lang="es-ES" sz="2000" dirty="0"/>
              <a:t>también padre del mismo Dios hecho hombre; has Santo glorioso,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tal sea la pacificación de mi alma y corazón, que no rebelándose jamás contra Dios, </a:t>
            </a:r>
            <a:endParaRPr lang="es-ES" sz="2000" dirty="0" smtClean="0"/>
          </a:p>
          <a:p>
            <a:r>
              <a:rPr lang="es-ES" sz="2000" dirty="0" smtClean="0"/>
              <a:t>merezca </a:t>
            </a:r>
            <a:r>
              <a:rPr lang="es-ES" sz="2000" dirty="0"/>
              <a:t>denominarme para siempre hijo suyo, </a:t>
            </a:r>
            <a:endParaRPr lang="es-ES" sz="2000" dirty="0" smtClean="0"/>
          </a:p>
          <a:p>
            <a:r>
              <a:rPr lang="es-ES" sz="2000" dirty="0" smtClean="0"/>
              <a:t>con </a:t>
            </a:r>
            <a:r>
              <a:rPr lang="es-ES" sz="2000" dirty="0"/>
              <a:t>una dichosa muerte,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que espero me alcanzarás de Dios </a:t>
            </a:r>
            <a:endParaRPr lang="es-ES" sz="2000" dirty="0" smtClean="0"/>
          </a:p>
          <a:p>
            <a:r>
              <a:rPr lang="es-ES" sz="2000" dirty="0" smtClean="0"/>
              <a:t>presentándole </a:t>
            </a:r>
            <a:r>
              <a:rPr lang="es-ES" sz="2000" dirty="0"/>
              <a:t>los fuertes dolores que padeciste por él, en cuya memoria y con esta confianza, </a:t>
            </a:r>
            <a:endParaRPr lang="es-ES" sz="2000" dirty="0" smtClean="0"/>
          </a:p>
          <a:p>
            <a:r>
              <a:rPr lang="es-ES" sz="2000" dirty="0" smtClean="0"/>
              <a:t>imploro </a:t>
            </a:r>
            <a:r>
              <a:rPr lang="es-ES" sz="2000" dirty="0"/>
              <a:t>humilde tu protección, </a:t>
            </a:r>
            <a:endParaRPr lang="es-ES" sz="2000" dirty="0" smtClean="0"/>
          </a:p>
          <a:p>
            <a:r>
              <a:rPr lang="es-ES" sz="2000" dirty="0"/>
              <a:t>por medio de la súplica  que he ofrecido, </a:t>
            </a:r>
          </a:p>
          <a:p>
            <a:r>
              <a:rPr lang="es-ES" sz="2000" dirty="0"/>
              <a:t>para mayor gloria de Dios, honra tuya, </a:t>
            </a:r>
          </a:p>
          <a:p>
            <a:r>
              <a:rPr lang="es-ES" sz="2000" dirty="0"/>
              <a:t>y bien de mi alma. Amen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1745752" y="396758"/>
            <a:ext cx="230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Oración 19 de </a:t>
            </a:r>
            <a:r>
              <a:rPr lang="es-ES" b="1" dirty="0" smtClean="0">
                <a:solidFill>
                  <a:schemeClr val="accent1"/>
                </a:solidFill>
              </a:rPr>
              <a:t>julio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21506" name="Picture 2" descr="Oraciones cristianas a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8" y="776430"/>
            <a:ext cx="4396301" cy="53697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81219" y="183495"/>
            <a:ext cx="687106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Oh Felicísimo Patriarca José, </a:t>
            </a:r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dirty="0"/>
              <a:t>quien en tu gloriosa muerte </a:t>
            </a:r>
            <a:r>
              <a:rPr lang="es-ES" sz="2000" dirty="0" smtClean="0"/>
              <a:t>autorizó </a:t>
            </a:r>
            <a:r>
              <a:rPr lang="es-ES" sz="2000" dirty="0"/>
              <a:t>Dios </a:t>
            </a:r>
            <a:endParaRPr lang="es-ES" sz="2000" dirty="0" smtClean="0"/>
          </a:p>
          <a:p>
            <a:r>
              <a:rPr lang="es-ES" sz="2000" dirty="0" smtClean="0"/>
              <a:t>con </a:t>
            </a:r>
            <a:r>
              <a:rPr lang="es-ES" sz="2000" dirty="0"/>
              <a:t>el sello de su gracia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posesión del Reino de la gloria, </a:t>
            </a:r>
            <a:endParaRPr lang="es-ES" sz="2000" dirty="0" smtClean="0"/>
          </a:p>
          <a:p>
            <a:r>
              <a:rPr lang="es-ES" sz="2000" dirty="0" smtClean="0"/>
              <a:t>en </a:t>
            </a:r>
            <a:r>
              <a:rPr lang="es-ES" sz="2000" dirty="0"/>
              <a:t>premio de la invicta paciencia </a:t>
            </a:r>
            <a:endParaRPr lang="es-ES" sz="2000" dirty="0" smtClean="0"/>
          </a:p>
          <a:p>
            <a:r>
              <a:rPr lang="es-ES" sz="2000" dirty="0" smtClean="0"/>
              <a:t>con </a:t>
            </a:r>
            <a:r>
              <a:rPr lang="es-ES" sz="2000" dirty="0"/>
              <a:t>que toleraste en vida las mayores persecuciones, trabajos y aflicciones, </a:t>
            </a:r>
            <a:endParaRPr lang="es-ES" sz="2000" dirty="0" smtClean="0"/>
          </a:p>
          <a:p>
            <a:r>
              <a:rPr lang="es-ES" sz="2000" dirty="0" smtClean="0"/>
              <a:t>padecidas </a:t>
            </a:r>
            <a:r>
              <a:rPr lang="es-ES" sz="2000" dirty="0"/>
              <a:t>con la mayor inocencia por el Señor; </a:t>
            </a:r>
            <a:endParaRPr lang="es-ES" sz="2000" dirty="0" smtClean="0"/>
          </a:p>
          <a:p>
            <a:r>
              <a:rPr lang="es-ES" sz="2000" dirty="0" smtClean="0"/>
              <a:t>has </a:t>
            </a:r>
            <a:r>
              <a:rPr lang="es-ES" sz="2000" dirty="0"/>
              <a:t>Santo glorioso,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yo sufra con tal conformidad los trabajos de esta vida por su Divina Majestad, que no ofendiéndole, me proporciones una santa muerte;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que espero me alcanzarás de Dios </a:t>
            </a:r>
            <a:endParaRPr lang="es-ES" sz="2000" dirty="0" smtClean="0"/>
          </a:p>
          <a:p>
            <a:r>
              <a:rPr lang="es-ES" sz="2000" dirty="0" smtClean="0"/>
              <a:t>presentándole </a:t>
            </a:r>
            <a:r>
              <a:rPr lang="es-ES" sz="2000" dirty="0"/>
              <a:t>los fuertes dolores que padeciste por él, en cuya memoria y con esta confianza, </a:t>
            </a:r>
            <a:endParaRPr lang="es-ES" sz="2000" dirty="0" smtClean="0"/>
          </a:p>
          <a:p>
            <a:r>
              <a:rPr lang="es-ES" sz="2000" dirty="0" smtClean="0"/>
              <a:t>imploro </a:t>
            </a:r>
            <a:r>
              <a:rPr lang="es-ES" sz="2000" dirty="0"/>
              <a:t>humilde tu protección, </a:t>
            </a:r>
            <a:endParaRPr lang="es-ES" sz="2000" dirty="0" smtClean="0"/>
          </a:p>
          <a:p>
            <a:r>
              <a:rPr lang="es-ES" sz="2000" dirty="0"/>
              <a:t>por medio de la súplica  que he ofrecido, </a:t>
            </a:r>
          </a:p>
          <a:p>
            <a:r>
              <a:rPr lang="es-ES" sz="2000" dirty="0"/>
              <a:t>para mayor gloria de Dios, honra tuya, </a:t>
            </a:r>
          </a:p>
          <a:p>
            <a:r>
              <a:rPr lang="es-ES" sz="2000" dirty="0"/>
              <a:t>y bien de mi alma. Amen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1745752" y="396758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Oración 19 de </a:t>
            </a:r>
            <a:r>
              <a:rPr lang="es-ES" b="1" dirty="0" smtClean="0">
                <a:solidFill>
                  <a:schemeClr val="accent1"/>
                </a:solidFill>
              </a:rPr>
              <a:t>agosto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22530" name="Picture 2" descr="El sueño de San José - Colección - Museo Nacional del P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8" y="766090"/>
            <a:ext cx="3828383" cy="60151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81219" y="183495"/>
            <a:ext cx="68710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Oh Felicísimo Patriarca José, </a:t>
            </a:r>
            <a:endParaRPr lang="es-ES" sz="2000" dirty="0" smtClean="0"/>
          </a:p>
          <a:p>
            <a:r>
              <a:rPr lang="es-ES" sz="2000" dirty="0" smtClean="0"/>
              <a:t>sobre </a:t>
            </a:r>
            <a:r>
              <a:rPr lang="es-ES" sz="2000" dirty="0"/>
              <a:t>tu alma en tu plausible muerte </a:t>
            </a:r>
            <a:endParaRPr lang="es-ES" sz="2000" dirty="0" smtClean="0"/>
          </a:p>
          <a:p>
            <a:r>
              <a:rPr lang="es-ES" sz="2000" dirty="0" smtClean="0"/>
              <a:t>derramó </a:t>
            </a:r>
            <a:r>
              <a:rPr lang="es-ES" sz="2000" dirty="0"/>
              <a:t>el Altísimo las bendiciones eternas, </a:t>
            </a:r>
            <a:endParaRPr lang="es-ES" sz="2000" dirty="0" smtClean="0"/>
          </a:p>
          <a:p>
            <a:r>
              <a:rPr lang="es-ES" sz="2000" dirty="0" smtClean="0"/>
              <a:t>con </a:t>
            </a:r>
            <a:r>
              <a:rPr lang="es-ES" sz="2000" dirty="0"/>
              <a:t>que disfrutas de la visión de Dios; </a:t>
            </a:r>
            <a:endParaRPr lang="es-ES" sz="2000" dirty="0" smtClean="0"/>
          </a:p>
          <a:p>
            <a:r>
              <a:rPr lang="es-ES" sz="2000" dirty="0" smtClean="0"/>
              <a:t>en </a:t>
            </a:r>
            <a:r>
              <a:rPr lang="es-ES" sz="2000" dirty="0"/>
              <a:t>premio de la fe más viva, con que en vida, triunfando del mundo y de todas sus máximas </a:t>
            </a:r>
            <a:endParaRPr lang="es-ES" sz="2000" dirty="0" smtClean="0"/>
          </a:p>
          <a:p>
            <a:r>
              <a:rPr lang="es-ES" sz="2000" dirty="0" smtClean="0"/>
              <a:t>y </a:t>
            </a:r>
            <a:r>
              <a:rPr lang="es-ES" sz="2000" dirty="0"/>
              <a:t>opiniones, puedes ser aclamado </a:t>
            </a:r>
            <a:endParaRPr lang="es-ES" sz="2000" dirty="0" smtClean="0"/>
          </a:p>
          <a:p>
            <a:r>
              <a:rPr lang="es-ES" sz="2000" dirty="0" smtClean="0"/>
              <a:t>el </a:t>
            </a:r>
            <a:r>
              <a:rPr lang="es-ES" sz="2000" dirty="0"/>
              <a:t>Padre de los creyentes en Jesucristo, </a:t>
            </a:r>
            <a:endParaRPr lang="es-ES" sz="2000" dirty="0" smtClean="0"/>
          </a:p>
          <a:p>
            <a:r>
              <a:rPr lang="es-ES" sz="2000" dirty="0" smtClean="0"/>
              <a:t>después </a:t>
            </a:r>
            <a:r>
              <a:rPr lang="es-ES" sz="2000" dirty="0"/>
              <a:t>de su venida al mundo; </a:t>
            </a:r>
            <a:endParaRPr lang="es-ES" sz="2000" dirty="0" smtClean="0"/>
          </a:p>
          <a:p>
            <a:r>
              <a:rPr lang="es-ES" sz="2000" dirty="0" smtClean="0"/>
              <a:t>has </a:t>
            </a:r>
            <a:r>
              <a:rPr lang="es-ES" sz="2000" dirty="0"/>
              <a:t>Santo glorioso,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mi fe sea tan conforme a la tuya,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jamás desmintiendo mis obras </a:t>
            </a:r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dirty="0"/>
              <a:t>la verdadera creencia, </a:t>
            </a:r>
            <a:endParaRPr lang="es-ES" sz="2000" dirty="0" smtClean="0"/>
          </a:p>
          <a:p>
            <a:r>
              <a:rPr lang="es-ES" sz="2000" dirty="0" smtClean="0"/>
              <a:t>me </a:t>
            </a:r>
            <a:r>
              <a:rPr lang="es-ES" sz="2000" dirty="0"/>
              <a:t>disponga para una venturosa muerte;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que espero me alcanzarás de Dios </a:t>
            </a:r>
            <a:endParaRPr lang="es-ES" sz="2000" dirty="0" smtClean="0"/>
          </a:p>
          <a:p>
            <a:r>
              <a:rPr lang="es-ES" sz="2000" dirty="0" smtClean="0"/>
              <a:t>presentándole </a:t>
            </a:r>
            <a:r>
              <a:rPr lang="es-ES" sz="2000" dirty="0"/>
              <a:t>los fuertes dolores que padeciste por él, en cuya memoria y con esta confianza, </a:t>
            </a:r>
            <a:endParaRPr lang="es-ES" sz="2000" dirty="0" smtClean="0"/>
          </a:p>
          <a:p>
            <a:r>
              <a:rPr lang="es-ES" sz="2000" dirty="0" smtClean="0"/>
              <a:t>imploro </a:t>
            </a:r>
            <a:r>
              <a:rPr lang="es-ES" sz="2000" dirty="0"/>
              <a:t>humilde tu protección, </a:t>
            </a:r>
            <a:endParaRPr lang="es-ES" sz="2000" dirty="0" smtClean="0"/>
          </a:p>
          <a:p>
            <a:r>
              <a:rPr lang="es-ES" sz="2000" dirty="0"/>
              <a:t>por medio de la súplica  que he ofrecido, </a:t>
            </a:r>
          </a:p>
          <a:p>
            <a:r>
              <a:rPr lang="es-ES" sz="2000" dirty="0"/>
              <a:t>para mayor gloria de Dios, honra tuya, </a:t>
            </a:r>
          </a:p>
          <a:p>
            <a:r>
              <a:rPr lang="es-ES" sz="2000" dirty="0"/>
              <a:t>y bien de mi alma. Amen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1745752" y="396758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Oración 19 de </a:t>
            </a:r>
            <a:r>
              <a:rPr lang="es-ES" b="1" dirty="0" smtClean="0">
                <a:solidFill>
                  <a:schemeClr val="accent1"/>
                </a:solidFill>
              </a:rPr>
              <a:t>septiembre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23554" name="Picture 2" descr="Pin on Sa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1" y="788745"/>
            <a:ext cx="3742708" cy="58601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59380" y="1655573"/>
            <a:ext cx="68710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Padre nuestro que estás en el cielo, </a:t>
            </a:r>
            <a:br>
              <a:rPr lang="es-CO" sz="2400" dirty="0"/>
            </a:br>
            <a:r>
              <a:rPr lang="es-CO" sz="2400" dirty="0"/>
              <a:t>santificado sea tu Nombre;</a:t>
            </a:r>
            <a:br>
              <a:rPr lang="es-CO" sz="2400" dirty="0"/>
            </a:br>
            <a:r>
              <a:rPr lang="es-CO" sz="2400" dirty="0"/>
              <a:t>venga a nosotros tu Reino;</a:t>
            </a:r>
            <a:br>
              <a:rPr lang="es-CO" sz="2400" dirty="0"/>
            </a:br>
            <a:r>
              <a:rPr lang="es-CO" sz="2400" dirty="0"/>
              <a:t>hágase tu voluntad </a:t>
            </a:r>
            <a:br>
              <a:rPr lang="es-CO" sz="2400" dirty="0"/>
            </a:br>
            <a:r>
              <a:rPr lang="es-CO" sz="2400" dirty="0"/>
              <a:t>en la tierra como en el cielo.</a:t>
            </a:r>
            <a:br>
              <a:rPr lang="es-CO" sz="2400" dirty="0"/>
            </a:br>
            <a:r>
              <a:rPr lang="es-CO" sz="2400" dirty="0"/>
              <a:t>Danos hoy </a:t>
            </a:r>
            <a:br>
              <a:rPr lang="es-CO" sz="2400" dirty="0"/>
            </a:br>
            <a:r>
              <a:rPr lang="es-CO" sz="2400" dirty="0"/>
              <a:t>nuestro pan de cada día;</a:t>
            </a:r>
            <a:br>
              <a:rPr lang="es-CO" sz="2400" dirty="0"/>
            </a:br>
            <a:r>
              <a:rPr lang="es-CO" sz="2400" dirty="0"/>
              <a:t>perdona nuestras ofensas,</a:t>
            </a:r>
            <a:br>
              <a:rPr lang="es-CO" sz="2400" dirty="0"/>
            </a:br>
            <a:r>
              <a:rPr lang="es-CO" sz="2400" dirty="0"/>
              <a:t>como también nosotros perdonamos </a:t>
            </a:r>
            <a:br>
              <a:rPr lang="es-CO" sz="2400" dirty="0"/>
            </a:br>
            <a:r>
              <a:rPr lang="es-CO" sz="2400" dirty="0"/>
              <a:t>a los que nos ofenden;</a:t>
            </a:r>
            <a:br>
              <a:rPr lang="es-CO" sz="2400" dirty="0"/>
            </a:br>
            <a:r>
              <a:rPr lang="es-CO" sz="2400" dirty="0"/>
              <a:t>no nos dejes caer en la tentación,</a:t>
            </a:r>
            <a:br>
              <a:rPr lang="es-CO" sz="2400" dirty="0"/>
            </a:br>
            <a:r>
              <a:rPr lang="es-CO" sz="2400" dirty="0"/>
              <a:t>y líbranos del mal. Amén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pic>
        <p:nvPicPr>
          <p:cNvPr id="7170" name="Picture 2" descr="ORAR POR LOS VIVOS Y LOS MUER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0" y="977461"/>
            <a:ext cx="4876800" cy="5202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8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55461" y="581424"/>
            <a:ext cx="68710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Oh Felicísimo Patriarca José, </a:t>
            </a:r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dirty="0"/>
              <a:t>quien en suave muerte,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benignidad del Altísimo </a:t>
            </a:r>
            <a:endParaRPr lang="es-ES" sz="2000" dirty="0" smtClean="0"/>
          </a:p>
          <a:p>
            <a:r>
              <a:rPr lang="es-ES" sz="2000" dirty="0" smtClean="0"/>
              <a:t>libró </a:t>
            </a:r>
            <a:r>
              <a:rPr lang="es-ES" sz="2000" dirty="0"/>
              <a:t>de la confusión eterna, </a:t>
            </a:r>
            <a:endParaRPr lang="es-ES" sz="2000" dirty="0" smtClean="0"/>
          </a:p>
          <a:p>
            <a:r>
              <a:rPr lang="es-ES" sz="2000" dirty="0" smtClean="0"/>
              <a:t>para </a:t>
            </a:r>
            <a:r>
              <a:rPr lang="es-ES" sz="2000" dirty="0"/>
              <a:t>premiar la excelencia de la esperanza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tuviste siempre en su Divina Majestad, haciéndote superior a todos los </a:t>
            </a:r>
            <a:r>
              <a:rPr lang="es-ES" sz="2000" dirty="0" smtClean="0"/>
              <a:t>obstáculos; </a:t>
            </a:r>
          </a:p>
          <a:p>
            <a:r>
              <a:rPr lang="es-ES" sz="2000" dirty="0" smtClean="0"/>
              <a:t>has </a:t>
            </a:r>
            <a:r>
              <a:rPr lang="es-ES" sz="2000" dirty="0"/>
              <a:t>Santo glorioso, </a:t>
            </a:r>
            <a:endParaRPr lang="es-ES" sz="2000" dirty="0" smtClean="0"/>
          </a:p>
          <a:p>
            <a:r>
              <a:rPr lang="es-ES" sz="2000" dirty="0" smtClean="0"/>
              <a:t>que mi </a:t>
            </a:r>
            <a:r>
              <a:rPr lang="es-ES" sz="2000" dirty="0"/>
              <a:t>esperanza sea tan conforme a los designios de Dios, que me libre de la eterna confusión, </a:t>
            </a:r>
            <a:r>
              <a:rPr lang="es-ES" sz="2000" dirty="0" smtClean="0"/>
              <a:t>disfrutando </a:t>
            </a:r>
            <a:r>
              <a:rPr lang="es-ES" sz="2000" dirty="0"/>
              <a:t>de una feliz </a:t>
            </a:r>
            <a:r>
              <a:rPr lang="es-ES" sz="2000" dirty="0" smtClean="0"/>
              <a:t>muerte; </a:t>
            </a:r>
          </a:p>
          <a:p>
            <a:r>
              <a:rPr lang="es-ES" sz="2000" dirty="0" smtClean="0"/>
              <a:t>la </a:t>
            </a:r>
            <a:r>
              <a:rPr lang="es-ES" sz="2000" dirty="0"/>
              <a:t>que espero me alcanzarás de Dios </a:t>
            </a:r>
            <a:endParaRPr lang="es-ES" sz="2000" dirty="0" smtClean="0"/>
          </a:p>
          <a:p>
            <a:r>
              <a:rPr lang="es-ES" sz="2000" dirty="0" smtClean="0"/>
              <a:t>presentándole </a:t>
            </a:r>
            <a:r>
              <a:rPr lang="es-ES" sz="2000" dirty="0"/>
              <a:t>los fuertes dolores que padeciste por él, en cuya memoria y con esta confianza, </a:t>
            </a:r>
            <a:endParaRPr lang="es-ES" sz="2000" dirty="0" smtClean="0"/>
          </a:p>
          <a:p>
            <a:r>
              <a:rPr lang="es-ES" sz="2000" dirty="0" smtClean="0"/>
              <a:t>imploro </a:t>
            </a:r>
            <a:r>
              <a:rPr lang="es-ES" sz="2000" dirty="0"/>
              <a:t>humilde tu protección, </a:t>
            </a:r>
            <a:endParaRPr lang="es-ES" sz="2000" dirty="0" smtClean="0"/>
          </a:p>
          <a:p>
            <a:r>
              <a:rPr lang="es-ES" sz="2000" dirty="0"/>
              <a:t>por medio de la súplica  que he ofrecido, </a:t>
            </a:r>
          </a:p>
          <a:p>
            <a:r>
              <a:rPr lang="es-ES" sz="2000" dirty="0"/>
              <a:t>para mayor gloria de Dios, honra tuya, </a:t>
            </a:r>
          </a:p>
          <a:p>
            <a:r>
              <a:rPr lang="es-ES" sz="2000" dirty="0"/>
              <a:t>y bien de mi alma. Amen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1745752" y="396758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Oración 19 de </a:t>
            </a:r>
            <a:r>
              <a:rPr lang="es-ES" b="1" dirty="0" smtClean="0">
                <a:solidFill>
                  <a:schemeClr val="accent1"/>
                </a:solidFill>
              </a:rPr>
              <a:t>octubre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24578" name="Picture 2" descr="MUERTE DE SAN JOSÉ. … | Patriarca san josé, Jose padre de jesus, Imágenes  religio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6" y="766090"/>
            <a:ext cx="4030058" cy="5967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55461" y="581424"/>
            <a:ext cx="687106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Oh Felicísimo Patriarca José, </a:t>
            </a:r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dirty="0"/>
              <a:t>quien en tu bienaventurada muerte,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caridad ardiente para con Dios y el prójimo </a:t>
            </a:r>
            <a:endParaRPr lang="es-ES" sz="2000" dirty="0" smtClean="0"/>
          </a:p>
          <a:p>
            <a:r>
              <a:rPr lang="es-ES" sz="2000" dirty="0" smtClean="0"/>
              <a:t>hizo </a:t>
            </a:r>
            <a:r>
              <a:rPr lang="es-ES" sz="2000" dirty="0"/>
              <a:t>unir tu vida temporal con la eterna, consiguiéndote tu encendido amor un trono elevado entre los más encumbrados serafines; </a:t>
            </a:r>
            <a:endParaRPr lang="es-ES" sz="2000" dirty="0" smtClean="0"/>
          </a:p>
          <a:p>
            <a:r>
              <a:rPr lang="es-ES" sz="2000" dirty="0" smtClean="0"/>
              <a:t>has </a:t>
            </a:r>
            <a:r>
              <a:rPr lang="es-ES" sz="2000" dirty="0"/>
              <a:t>Santo glorioso,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sea yo tan exacto </a:t>
            </a:r>
            <a:endParaRPr lang="es-ES" sz="2000" dirty="0" smtClean="0"/>
          </a:p>
          <a:p>
            <a:r>
              <a:rPr lang="es-ES" sz="2000" dirty="0" smtClean="0"/>
              <a:t>en </a:t>
            </a:r>
            <a:r>
              <a:rPr lang="es-ES" sz="2000" dirty="0"/>
              <a:t>el cumplimiento de los preceptos de la caridad, según manda Dios, para conseguir la vida eterna, que no ofendiendo en nada al Señor ni a mi prójimo, me disponga para una dichosa muerte;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que espero me alcanzarás de Dios </a:t>
            </a:r>
            <a:endParaRPr lang="es-ES" sz="2000" dirty="0" smtClean="0"/>
          </a:p>
          <a:p>
            <a:r>
              <a:rPr lang="es-ES" sz="2000" dirty="0" smtClean="0"/>
              <a:t>presentándole </a:t>
            </a:r>
            <a:r>
              <a:rPr lang="es-ES" sz="2000" dirty="0"/>
              <a:t>los fuertes dolores que padeciste por él, en cuya memoria y con esta confianza, </a:t>
            </a:r>
            <a:endParaRPr lang="es-ES" sz="2000" dirty="0" smtClean="0"/>
          </a:p>
          <a:p>
            <a:r>
              <a:rPr lang="es-ES" sz="2000" dirty="0" smtClean="0"/>
              <a:t>imploro </a:t>
            </a:r>
            <a:r>
              <a:rPr lang="es-ES" sz="2000" dirty="0"/>
              <a:t>humilde tu protección, </a:t>
            </a:r>
            <a:endParaRPr lang="es-ES" sz="2000" dirty="0" smtClean="0"/>
          </a:p>
          <a:p>
            <a:r>
              <a:rPr lang="es-ES" sz="2000" dirty="0"/>
              <a:t>por medio de la súplica  que he ofrecido, </a:t>
            </a:r>
          </a:p>
          <a:p>
            <a:r>
              <a:rPr lang="es-ES" sz="2000" dirty="0"/>
              <a:t>para mayor gloria de Dios, honra tuya, </a:t>
            </a:r>
          </a:p>
          <a:p>
            <a:r>
              <a:rPr lang="es-ES" sz="2000" dirty="0"/>
              <a:t>y bien de mi alma. Amen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1745752" y="396758"/>
            <a:ext cx="3054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Oración 19 de </a:t>
            </a:r>
            <a:r>
              <a:rPr lang="es-ES" b="1" dirty="0" smtClean="0">
                <a:solidFill>
                  <a:schemeClr val="accent1"/>
                </a:solidFill>
              </a:rPr>
              <a:t>noviembre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25602" name="Picture 2" descr="Rosario - Tres Sagrados Coraz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1" y="996614"/>
            <a:ext cx="4042938" cy="5734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55461" y="581424"/>
            <a:ext cx="687106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Oh Felicísimo Patriarca José, </a:t>
            </a:r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dirty="0"/>
              <a:t>quien en tu preciosísima muerte, </a:t>
            </a:r>
            <a:endParaRPr lang="es-ES" sz="2000" dirty="0" smtClean="0"/>
          </a:p>
          <a:p>
            <a:r>
              <a:rPr lang="es-ES" sz="2000" dirty="0" smtClean="0"/>
              <a:t>el </a:t>
            </a:r>
            <a:r>
              <a:rPr lang="es-ES" sz="2000" dirty="0"/>
              <a:t>Todopoderoso </a:t>
            </a:r>
            <a:r>
              <a:rPr lang="es-ES" sz="2000" dirty="0" smtClean="0"/>
              <a:t>exaltó </a:t>
            </a:r>
          </a:p>
          <a:p>
            <a:r>
              <a:rPr lang="es-ES" sz="2000" dirty="0" smtClean="0"/>
              <a:t>a </a:t>
            </a:r>
            <a:r>
              <a:rPr lang="es-ES" sz="2000" dirty="0"/>
              <a:t>los timbres mas elevados del empíreo, </a:t>
            </a:r>
            <a:endParaRPr lang="es-ES" sz="2000" dirty="0" smtClean="0"/>
          </a:p>
          <a:p>
            <a:r>
              <a:rPr lang="es-ES" sz="2000" dirty="0" smtClean="0"/>
              <a:t>en </a:t>
            </a:r>
            <a:r>
              <a:rPr lang="es-ES" sz="2000" dirty="0"/>
              <a:t>pago de la imitación exacta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siempre tuviste de tu hijo putativo Jesucristo, obedeciendo hasta la muerte </a:t>
            </a:r>
            <a:endParaRPr lang="es-ES" sz="2000" dirty="0" smtClean="0"/>
          </a:p>
          <a:p>
            <a:r>
              <a:rPr lang="es-ES" sz="2000" dirty="0" smtClean="0"/>
              <a:t>en </a:t>
            </a:r>
            <a:r>
              <a:rPr lang="es-ES" sz="2000" dirty="0"/>
              <a:t>todo lo </a:t>
            </a:r>
            <a:r>
              <a:rPr lang="es-ES" sz="2000" dirty="0" smtClean="0"/>
              <a:t>más </a:t>
            </a:r>
            <a:r>
              <a:rPr lang="es-ES" sz="2000" dirty="0"/>
              <a:t>agradable al beneplácito divino; </a:t>
            </a:r>
            <a:endParaRPr lang="es-ES" sz="2000" dirty="0" smtClean="0"/>
          </a:p>
          <a:p>
            <a:r>
              <a:rPr lang="es-ES" sz="2000" dirty="0" smtClean="0"/>
              <a:t>has </a:t>
            </a:r>
            <a:r>
              <a:rPr lang="es-ES" sz="2000" dirty="0"/>
              <a:t>Santo glorioso, </a:t>
            </a:r>
            <a:endParaRPr lang="es-ES" sz="2000" dirty="0" smtClean="0"/>
          </a:p>
          <a:p>
            <a:r>
              <a:rPr lang="es-ES" sz="2000" dirty="0" smtClean="0"/>
              <a:t>que </a:t>
            </a:r>
            <a:r>
              <a:rPr lang="es-ES" sz="2000" dirty="0"/>
              <a:t>yo viva tan obediente toda mi vida </a:t>
            </a:r>
            <a:endParaRPr lang="es-ES" sz="2000" dirty="0" smtClean="0"/>
          </a:p>
          <a:p>
            <a:r>
              <a:rPr lang="es-ES" sz="2000" dirty="0" smtClean="0"/>
              <a:t>antes </a:t>
            </a:r>
            <a:r>
              <a:rPr lang="es-ES" sz="2000" dirty="0"/>
              <a:t>que consentir en pecado alguno, </a:t>
            </a:r>
            <a:endParaRPr lang="es-ES" sz="2000" dirty="0" smtClean="0"/>
          </a:p>
          <a:p>
            <a:r>
              <a:rPr lang="es-ES" sz="2000" dirty="0" smtClean="0"/>
              <a:t>merezca </a:t>
            </a:r>
            <a:r>
              <a:rPr lang="es-ES" sz="2000" dirty="0"/>
              <a:t>tener una buena muerte; </a:t>
            </a:r>
            <a:endParaRPr lang="es-ES" sz="2000" dirty="0" smtClean="0"/>
          </a:p>
          <a:p>
            <a:r>
              <a:rPr lang="es-ES" sz="2000" dirty="0" smtClean="0"/>
              <a:t>la </a:t>
            </a:r>
            <a:r>
              <a:rPr lang="es-ES" sz="2000" dirty="0"/>
              <a:t>que espero me alcanzarás de Dios </a:t>
            </a:r>
            <a:endParaRPr lang="es-ES" sz="2000" dirty="0" smtClean="0"/>
          </a:p>
          <a:p>
            <a:r>
              <a:rPr lang="es-ES" sz="2000" dirty="0" smtClean="0"/>
              <a:t>presentándole </a:t>
            </a:r>
            <a:r>
              <a:rPr lang="es-ES" sz="2000" dirty="0"/>
              <a:t>los fuertes dolores que padeciste por él, en cuya memoria y con esta confianza, </a:t>
            </a:r>
            <a:endParaRPr lang="es-ES" sz="2000" dirty="0" smtClean="0"/>
          </a:p>
          <a:p>
            <a:r>
              <a:rPr lang="es-ES" sz="2000" dirty="0" smtClean="0"/>
              <a:t>imploro </a:t>
            </a:r>
            <a:r>
              <a:rPr lang="es-ES" sz="2000" dirty="0"/>
              <a:t>humilde tu protección, </a:t>
            </a:r>
            <a:endParaRPr lang="es-ES" sz="2000" dirty="0" smtClean="0"/>
          </a:p>
          <a:p>
            <a:r>
              <a:rPr lang="es-ES" sz="2000" dirty="0"/>
              <a:t>por medio de la súplica  que he ofrecido, </a:t>
            </a:r>
          </a:p>
          <a:p>
            <a:r>
              <a:rPr lang="es-ES" sz="2000" dirty="0"/>
              <a:t>para mayor gloria de Dios, honra tuya, </a:t>
            </a:r>
          </a:p>
          <a:p>
            <a:r>
              <a:rPr lang="es-ES" sz="2000" dirty="0"/>
              <a:t>y bien de mi alma. Amen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1745752" y="396758"/>
            <a:ext cx="299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</a:rPr>
              <a:t>Oración 19 de </a:t>
            </a:r>
            <a:r>
              <a:rPr lang="es-ES" b="1" dirty="0" smtClean="0">
                <a:solidFill>
                  <a:schemeClr val="accent1"/>
                </a:solidFill>
              </a:rPr>
              <a:t>diciembre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26628" name="Picture 4" descr="El artesano y el artista : aspectos de la iconografía de San Jos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1" y="766090"/>
            <a:ext cx="4315586" cy="57554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4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75146" y="2209571"/>
            <a:ext cx="6871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Dios te salve, María, </a:t>
            </a:r>
            <a:br>
              <a:rPr lang="es-CO" sz="2400" dirty="0"/>
            </a:br>
            <a:r>
              <a:rPr lang="es-CO" sz="2400" dirty="0"/>
              <a:t>llena eres de gracia;</a:t>
            </a:r>
            <a:br>
              <a:rPr lang="es-CO" sz="2400" dirty="0"/>
            </a:br>
            <a:r>
              <a:rPr lang="es-CO" sz="2400" dirty="0"/>
              <a:t>el Señor es contigo.</a:t>
            </a:r>
            <a:br>
              <a:rPr lang="es-CO" sz="2400" dirty="0"/>
            </a:br>
            <a:r>
              <a:rPr lang="es-CO" sz="2400" dirty="0"/>
              <a:t>Bendita Tú eres </a:t>
            </a:r>
            <a:br>
              <a:rPr lang="es-CO" sz="2400" dirty="0"/>
            </a:br>
            <a:r>
              <a:rPr lang="es-CO" sz="2400" dirty="0"/>
              <a:t>entre todas las mujeres,</a:t>
            </a:r>
            <a:br>
              <a:rPr lang="es-CO" sz="2400" dirty="0"/>
            </a:br>
            <a:r>
              <a:rPr lang="es-CO" sz="2400" dirty="0"/>
              <a:t>y bendito es el fruto de tu vientre, Jesús. </a:t>
            </a:r>
            <a:br>
              <a:rPr lang="es-CO" sz="2400" dirty="0"/>
            </a:br>
            <a:r>
              <a:rPr lang="es-CO" sz="2400" dirty="0"/>
              <a:t>Santa María, Madre de Dios,</a:t>
            </a:r>
            <a:br>
              <a:rPr lang="es-CO" sz="2400" dirty="0"/>
            </a:br>
            <a:r>
              <a:rPr lang="es-CO" sz="2400" dirty="0"/>
              <a:t>ruega por nosotros, pecadores,</a:t>
            </a:r>
            <a:br>
              <a:rPr lang="es-CO" sz="2400" dirty="0"/>
            </a:br>
            <a:r>
              <a:rPr lang="es-CO" sz="2400" dirty="0"/>
              <a:t>ahora y en la hora de nuestra muerte. Amén</a:t>
            </a:r>
          </a:p>
        </p:txBody>
      </p:sp>
      <p:pic>
        <p:nvPicPr>
          <p:cNvPr id="6146" name="Picture 2" descr="Santa María Madre de Dios | Blog Padre Ismael Oj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4" y="732872"/>
            <a:ext cx="4211696" cy="58597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641723" y="1661375"/>
            <a:ext cx="266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1"/>
                </a:solidFill>
              </a:rPr>
              <a:t>(7 veces)</a:t>
            </a:r>
            <a:endParaRPr lang="es-CO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20622" y="2367226"/>
            <a:ext cx="6871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Gloria al Padre</a:t>
            </a:r>
            <a:br>
              <a:rPr lang="es-CO" sz="2400" dirty="0"/>
            </a:br>
            <a:r>
              <a:rPr lang="es-CO" sz="2400" dirty="0"/>
              <a:t>y al Hijo</a:t>
            </a:r>
            <a:br>
              <a:rPr lang="es-CO" sz="2400" dirty="0"/>
            </a:br>
            <a:r>
              <a:rPr lang="es-CO" sz="2400" dirty="0"/>
              <a:t>y al Espíritu Santo.</a:t>
            </a:r>
            <a:br>
              <a:rPr lang="es-CO" sz="2400" dirty="0"/>
            </a:br>
            <a:r>
              <a:rPr lang="es-CO" sz="2400" dirty="0"/>
              <a:t>Como era en el principio,</a:t>
            </a:r>
            <a:br>
              <a:rPr lang="es-CO" sz="2400" dirty="0"/>
            </a:br>
            <a:r>
              <a:rPr lang="es-CO" sz="2400" dirty="0"/>
              <a:t>ahora y siempre,</a:t>
            </a:r>
            <a:br>
              <a:rPr lang="es-CO" sz="2400" dirty="0"/>
            </a:br>
            <a:r>
              <a:rPr lang="es-CO" sz="2400" dirty="0"/>
              <a:t>por los siglos de los siglos. </a:t>
            </a:r>
            <a:r>
              <a:rPr lang="es-CO" sz="2400" dirty="0" smtClean="0"/>
              <a:t>Amén.</a:t>
            </a:r>
            <a:endParaRPr lang="es-CO" sz="2400" dirty="0"/>
          </a:p>
        </p:txBody>
      </p:sp>
      <p:pic>
        <p:nvPicPr>
          <p:cNvPr id="5122" name="Picture 2" descr="LA SANTISIMA TRINIDAD - Padre Edward Broom, OMV (P.Escobita) | Santisima  trinidad, Trinidad, Oración de san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9" y="676910"/>
            <a:ext cx="4596195" cy="64806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3049" y="1567543"/>
            <a:ext cx="6871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Te suplico, castísimo José, </a:t>
            </a:r>
            <a:endParaRPr lang="es-CO" sz="3600" dirty="0" smtClean="0"/>
          </a:p>
          <a:p>
            <a:r>
              <a:rPr lang="es-CO" sz="3600" dirty="0" smtClean="0"/>
              <a:t>te </a:t>
            </a:r>
            <a:r>
              <a:rPr lang="es-CO" sz="3600" dirty="0" smtClean="0"/>
              <a:t>dignes ampárame ahora </a:t>
            </a:r>
          </a:p>
          <a:p>
            <a:r>
              <a:rPr lang="es-CO" sz="3600" dirty="0" smtClean="0"/>
              <a:t>y en el tiempo de mi agonía, y de asistirme </a:t>
            </a:r>
          </a:p>
          <a:p>
            <a:r>
              <a:rPr lang="es-CO" sz="3600" dirty="0" smtClean="0"/>
              <a:t>con Jesús y María, </a:t>
            </a:r>
          </a:p>
          <a:p>
            <a:r>
              <a:rPr lang="es-CO" sz="3600" dirty="0" smtClean="0"/>
              <a:t>en aquel tremendo día. Amén</a:t>
            </a:r>
            <a:endParaRPr lang="es-CO" sz="3600" dirty="0"/>
          </a:p>
        </p:txBody>
      </p:sp>
      <p:pic>
        <p:nvPicPr>
          <p:cNvPr id="3074" name="Picture 2" descr="Deleg Familia y Vida Toledo ar Twitter: “#SagradaFamilia de Nazaret ruega  por nuestras familias!!! #JornadaSagradaFamilia2017 Foto @ecclesiadigital…  https://t.co/5uPLe83oXp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40" y="1567543"/>
            <a:ext cx="5488481" cy="54244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4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12267</TotalTime>
  <Words>4013</Words>
  <Application>Microsoft Office PowerPoint</Application>
  <PresentationFormat>Panorámica</PresentationFormat>
  <Paragraphs>521</Paragraphs>
  <Slides>63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7" baseType="lpstr">
      <vt:lpstr>Arial</vt:lpstr>
      <vt:lpstr>Century Gothic</vt:lpstr>
      <vt:lpstr>Wingdings 3</vt:lpstr>
      <vt:lpstr>Espiral</vt:lpstr>
      <vt:lpstr>Corona a San José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Consagración a San José</dc:title>
  <dc:creator>DUBERNEY</dc:creator>
  <cp:lastModifiedBy>DUBERNEY</cp:lastModifiedBy>
  <cp:revision>48</cp:revision>
  <dcterms:created xsi:type="dcterms:W3CDTF">2021-01-06T18:56:10Z</dcterms:created>
  <dcterms:modified xsi:type="dcterms:W3CDTF">2021-01-19T23:06:44Z</dcterms:modified>
</cp:coreProperties>
</file>